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7E1"/>
    <a:srgbClr val="FFFFFF"/>
    <a:srgbClr val="FFE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26" d="100"/>
          <a:sy n="126" d="100"/>
        </p:scale>
        <p:origin x="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D37C9-1AE5-8F1E-3C39-37E0A7880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53EC2-8319-D4E1-D27E-C929B8CE0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0793E-9EC3-9C52-7F27-746976F51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17E0-9B82-44BF-8F9F-BA30D493BCC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086B6-DD72-B063-0FB4-1F201C47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FA45B-23F6-B26E-191D-E9AE910C8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5512-0F5D-4C9C-98FB-AE1AAC912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85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A4985-2CD5-2564-61D5-C5D150EBD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469636-4C5B-FF80-5412-AB4C54939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3001C-440A-333C-506D-DD7CD2A1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17E0-9B82-44BF-8F9F-BA30D493BCC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07ABA-6703-AD19-887F-2ECA5088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455D1-03DE-06E7-DA1E-2C441761B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5512-0F5D-4C9C-98FB-AE1AAC912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58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89E560-D803-8EE1-C057-B4C69A424E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2D6206-5EEF-6729-1C0A-8B8148225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EF005-651D-9595-D051-0B70F3870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17E0-9B82-44BF-8F9F-BA30D493BCC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3219C-9BB8-C6BF-C595-76E44E709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C317D-D3EC-1DE7-9CA5-5A145DB90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5512-0F5D-4C9C-98FB-AE1AAC912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1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1F73F-CFF8-7E24-34B8-A73FC0B61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717CC-D56D-E9C8-D179-1DD83AEE4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331DC-BF20-5D4A-4A8B-27652AB1B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17E0-9B82-44BF-8F9F-BA30D493BCC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FD20A-C5EC-037D-1C33-002C6F54B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AD51D-62E6-DC68-CE32-F56EE941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5512-0F5D-4C9C-98FB-AE1AAC912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23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FECDE-706E-1B17-56C0-2666E1800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FF8A7-D84B-B9D7-712E-BE6E0165D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325B0-BC2B-9882-48DD-D091DA745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17E0-9B82-44BF-8F9F-BA30D493BCC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1C63C-661A-468E-E73D-889BCDA36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73128-73A0-DCEA-2CC4-2690BFE8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5512-0F5D-4C9C-98FB-AE1AAC912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72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7F195-103E-FBC7-D4A5-1AB13724E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9D479-4A9A-362D-46C2-55B7A1B2BA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A9EE1-6B9E-705B-C3AB-2D0993EF8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AB20E-C973-0C49-9E4F-F16522464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17E0-9B82-44BF-8F9F-BA30D493BCC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85F470-8E34-5E0C-4356-AC81B7548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02935-353A-2F6E-3854-C38DF1E8B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5512-0F5D-4C9C-98FB-AE1AAC912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6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D8560-B769-817F-1147-0F19AD3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11B92-811C-2FA8-B01C-4AA67F68E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22AF8-9FF6-357C-80A5-9F3583404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B59E68-49CE-72C4-FB20-6B6AFA188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55923-5DD3-5772-4786-BD1022F8B3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413153-21BB-EF4A-8A9D-B9F261CD0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17E0-9B82-44BF-8F9F-BA30D493BCC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E61F7F-9A52-45D4-C0E9-48A63ED93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566EA4-7BE5-4CDE-0760-49260AB5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5512-0F5D-4C9C-98FB-AE1AAC912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E9ABF-B2BD-8685-FDD9-483E8648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37F395-BEB1-34EF-5116-E4CF77F2E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17E0-9B82-44BF-8F9F-BA30D493BCC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DA919-4FCD-1F67-9DCD-653A2A11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20228-50A2-DFB9-296C-F1B0F35FA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5512-0F5D-4C9C-98FB-AE1AAC912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8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CFD0D-1D4C-64E0-DC27-F9E657A2A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17E0-9B82-44BF-8F9F-BA30D493BCC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C6EA4C-AF68-FB3D-7433-8C99F8EFC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B9938-C566-93B9-482C-BE0B3C73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5512-0F5D-4C9C-98FB-AE1AAC912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6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EF151-1253-6BA3-01CC-12BD7D3C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E284D-123C-EE94-4E05-6607F73AB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95800E-A73A-5BB2-B3BC-445115D49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F8FC3-AAD3-5F34-E49C-92B871170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17E0-9B82-44BF-8F9F-BA30D493BCC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9077E-D828-85C6-CFD5-9730A3A91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65247-0144-E8E5-71E7-894E8EBFD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5512-0F5D-4C9C-98FB-AE1AAC912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8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1648-E946-9C71-EF5B-D8B8B50C6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F21D7D-0095-F1B1-FE52-2041D9D33C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2E69A-609A-3C83-9938-1D6D00BB7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BFFE0-E5AE-EDDE-647D-17F25EFB4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17E0-9B82-44BF-8F9F-BA30D493BCC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C21C6D-A76A-EDCC-6F0B-B918CFB47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B5276-99D1-03AF-A40F-E73DEA880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5512-0F5D-4C9C-98FB-AE1AAC912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2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718E3-068E-0A9B-0097-3F2EC4328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28F7E-9031-929E-C630-A1218527E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70AE5-3DC5-0B21-F343-39E2CDE67B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17E0-9B82-44BF-8F9F-BA30D493BCC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36675-5D59-EF00-EA22-04E4C61F1B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2F700-FC8D-B98D-C1EC-B8CE136D8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B5512-0F5D-4C9C-98FB-AE1AAC912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7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42132E2-A87B-8D2F-07FA-55222E678100}"/>
              </a:ext>
            </a:extLst>
          </p:cNvPr>
          <p:cNvGrpSpPr/>
          <p:nvPr/>
        </p:nvGrpSpPr>
        <p:grpSpPr>
          <a:xfrm>
            <a:off x="0" y="0"/>
            <a:ext cx="4572000" cy="6858000"/>
            <a:chOff x="0" y="0"/>
            <a:chExt cx="457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0CE22D-2907-4BA5-CD6B-5AC09C84D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572000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5BB661F-E426-81E1-E9BF-5602FA3E2020}"/>
                </a:ext>
              </a:extLst>
            </p:cNvPr>
            <p:cNvSpPr/>
            <p:nvPr/>
          </p:nvSpPr>
          <p:spPr>
            <a:xfrm>
              <a:off x="1478280" y="1813560"/>
              <a:ext cx="2644140" cy="899160"/>
            </a:xfrm>
            <a:prstGeom prst="rect">
              <a:avLst/>
            </a:prstGeom>
            <a:solidFill>
              <a:srgbClr val="FFE7E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E3A7DBA-228E-638B-EACF-1C5B425BA9DF}"/>
                </a:ext>
              </a:extLst>
            </p:cNvPr>
            <p:cNvSpPr/>
            <p:nvPr/>
          </p:nvSpPr>
          <p:spPr>
            <a:xfrm>
              <a:off x="579120" y="2087880"/>
              <a:ext cx="3543300" cy="541020"/>
            </a:xfrm>
            <a:prstGeom prst="rect">
              <a:avLst/>
            </a:prstGeom>
            <a:solidFill>
              <a:srgbClr val="FEE7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2292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Raed Kanan</dc:creator>
  <cp:lastModifiedBy>Raed Kanan</cp:lastModifiedBy>
  <cp:revision>2</cp:revision>
  <dcterms:created xsi:type="dcterms:W3CDTF">2025-10-09T05:50:47Z</dcterms:created>
  <dcterms:modified xsi:type="dcterms:W3CDTF">2025-10-09T05:54:29Z</dcterms:modified>
</cp:coreProperties>
</file>