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62" r:id="rId4"/>
    <p:sldId id="263" r:id="rId5"/>
    <p:sldId id="265" r:id="rId6"/>
    <p:sldId id="266" r:id="rId7"/>
    <p:sldId id="267" r:id="rId8"/>
    <p:sldId id="272" r:id="rId9"/>
    <p:sldId id="271" r:id="rId10"/>
    <p:sldId id="257" r:id="rId11"/>
    <p:sldId id="258" r:id="rId12"/>
    <p:sldId id="260" r:id="rId13"/>
    <p:sldId id="26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B93"/>
    <a:srgbClr val="A7CE65"/>
    <a:srgbClr val="C8EF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12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29/2/2020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DB83-60E7-4ED1-AD2B-C81751383666}"/>
              </a:ext>
            </a:extLst>
          </p:cNvPr>
          <p:cNvSpPr>
            <a:spLocks noGrp="1"/>
          </p:cNvSpPr>
          <p:nvPr>
            <p:ph type="ctrTitle"/>
          </p:nvPr>
        </p:nvSpPr>
        <p:spPr>
          <a:xfrm>
            <a:off x="1755338" y="463282"/>
            <a:ext cx="6322985" cy="1196800"/>
          </a:xfrm>
        </p:spPr>
        <p:txBody>
          <a:bodyPr/>
          <a:lstStyle/>
          <a:p>
            <a:r>
              <a:rPr lang="en-US" b="1" dirty="0">
                <a:solidFill>
                  <a:schemeClr val="accent2">
                    <a:lumMod val="75000"/>
                  </a:schemeClr>
                </a:solidFill>
              </a:rPr>
              <a:t>Biogen Laboratory</a:t>
            </a:r>
          </a:p>
        </p:txBody>
      </p:sp>
      <p:pic>
        <p:nvPicPr>
          <p:cNvPr id="5" name="Picture 4">
            <a:extLst>
              <a:ext uri="{FF2B5EF4-FFF2-40B4-BE49-F238E27FC236}">
                <a16:creationId xmlns:a16="http://schemas.microsoft.com/office/drawing/2014/main" id="{31C15C68-B01A-4FFA-A6B3-DDFB0A90EC52}"/>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1844633" y="1945757"/>
            <a:ext cx="6734892" cy="3793989"/>
          </a:xfrm>
          <a:prstGeom prst="rect">
            <a:avLst/>
          </a:prstGeom>
        </p:spPr>
      </p:pic>
    </p:spTree>
    <p:extLst>
      <p:ext uri="{BB962C8B-B14F-4D97-AF65-F5344CB8AC3E}">
        <p14:creationId xmlns:p14="http://schemas.microsoft.com/office/powerpoint/2010/main" val="2340799841"/>
      </p:ext>
    </p:extLst>
  </p:cSld>
  <p:clrMapOvr>
    <a:masterClrMapping/>
  </p:clrMapOvr>
  <mc:AlternateContent xmlns:mc="http://schemas.openxmlformats.org/markup-compatibility/2006">
    <mc:Choice xmlns:p14="http://schemas.microsoft.com/office/powerpoint/2010/main" Requires="p14">
      <p:transition spd="slow" p14:dur="1400" advTm="784">
        <p14:ripple/>
      </p:transition>
    </mc:Choice>
    <mc:Fallback>
      <p:transition spd="slow" advTm="78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B1C336-C391-44B9-AF4D-7AF833EA6415}"/>
              </a:ext>
            </a:extLst>
          </p:cNvPr>
          <p:cNvSpPr>
            <a:spLocks noGrp="1"/>
          </p:cNvSpPr>
          <p:nvPr>
            <p:ph idx="1"/>
          </p:nvPr>
        </p:nvSpPr>
        <p:spPr>
          <a:xfrm>
            <a:off x="212651" y="1217272"/>
            <a:ext cx="7633855" cy="3880773"/>
          </a:xfrm>
        </p:spPr>
        <p:txBody>
          <a:bodyPr/>
          <a:lstStyle/>
          <a:p>
            <a:pPr marL="0" marR="0" indent="0" algn="r">
              <a:lnSpc>
                <a:spcPct val="120000"/>
              </a:lnSpc>
              <a:spcBef>
                <a:spcPts val="0"/>
              </a:spcBef>
              <a:spcAft>
                <a:spcPts val="1000"/>
              </a:spcAft>
              <a:buNone/>
            </a:pPr>
            <a:r>
              <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تأسس المختبر عام 2014 ،واختار شعار بيوجين للتعبير عن قسمين رئيسيين في التحاليل الطبية:</a:t>
            </a: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a:lnSpc>
                <a:spcPct val="120000"/>
              </a:lnSpc>
              <a:spcBef>
                <a:spcPts val="0"/>
              </a:spcBef>
              <a:spcAft>
                <a:spcPts val="1000"/>
              </a:spcAft>
            </a:pPr>
            <a:r>
              <a:rPr lang="en-US" sz="2000" b="1" dirty="0"/>
              <a:t>Bio: from Biochemistry (</a:t>
            </a:r>
            <a:r>
              <a:rPr lang="ar-JO" sz="2000" b="1" dirty="0"/>
              <a:t> (</a:t>
            </a:r>
            <a:r>
              <a:rPr lang="ar-SA" sz="2000" b="1" dirty="0"/>
              <a:t>كيمياء حيوية</a:t>
            </a:r>
            <a:r>
              <a:rPr lang="en-US" sz="2000" b="1" dirty="0"/>
              <a:t>  </a:t>
            </a:r>
          </a:p>
          <a:p>
            <a:pPr>
              <a:lnSpc>
                <a:spcPct val="120000"/>
              </a:lnSpc>
              <a:spcBef>
                <a:spcPts val="0"/>
              </a:spcBef>
              <a:spcAft>
                <a:spcPts val="1000"/>
              </a:spcAft>
            </a:pPr>
            <a:r>
              <a:rPr lang="en-US" sz="2000" b="1" dirty="0"/>
              <a:t>Gen: from Genetics</a:t>
            </a:r>
            <a:r>
              <a:rPr lang="ar-SA" sz="2000" b="1" dirty="0"/>
              <a:t>(وراثة) </a:t>
            </a:r>
            <a:r>
              <a:rPr lang="en-US" sz="2000" b="1" dirty="0"/>
              <a:t> </a:t>
            </a:r>
            <a:endParaRPr lang="en-US"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en-US" sz="2800" dirty="0"/>
          </a:p>
        </p:txBody>
      </p:sp>
      <p:sp>
        <p:nvSpPr>
          <p:cNvPr id="2" name="TextBox 1">
            <a:extLst>
              <a:ext uri="{FF2B5EF4-FFF2-40B4-BE49-F238E27FC236}">
                <a16:creationId xmlns:a16="http://schemas.microsoft.com/office/drawing/2014/main" id="{929D39EE-CB4F-478A-B8C9-3DABA6A65441}"/>
              </a:ext>
            </a:extLst>
          </p:cNvPr>
          <p:cNvSpPr txBox="1"/>
          <p:nvPr/>
        </p:nvSpPr>
        <p:spPr>
          <a:xfrm>
            <a:off x="4835945" y="694052"/>
            <a:ext cx="3103418" cy="523220"/>
          </a:xfrm>
          <a:prstGeom prst="rect">
            <a:avLst/>
          </a:prstGeom>
          <a:noFill/>
        </p:spPr>
        <p:txBody>
          <a:bodyPr wrap="square" rtlCol="0">
            <a:spAutoFit/>
          </a:bodyPr>
          <a:lstStyle/>
          <a:p>
            <a:r>
              <a:rPr lang="ar-SA" sz="2800" b="1" dirty="0">
                <a:solidFill>
                  <a:schemeClr val="accent2">
                    <a:lumMod val="50000"/>
                  </a:schemeClr>
                </a:solidFill>
              </a:rPr>
              <a:t>نبذة عن المختبر</a:t>
            </a:r>
            <a:endParaRPr lang="en-US" sz="2800" b="1" dirty="0">
              <a:solidFill>
                <a:schemeClr val="accent2">
                  <a:lumMod val="50000"/>
                </a:schemeClr>
              </a:solidFill>
            </a:endParaRPr>
          </a:p>
        </p:txBody>
      </p:sp>
      <p:pic>
        <p:nvPicPr>
          <p:cNvPr id="5" name="Picture 4">
            <a:extLst>
              <a:ext uri="{FF2B5EF4-FFF2-40B4-BE49-F238E27FC236}">
                <a16:creationId xmlns:a16="http://schemas.microsoft.com/office/drawing/2014/main" id="{C290E062-106A-429C-898B-F48DF27C425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Lst>
          </a:blip>
          <a:stretch>
            <a:fillRect/>
          </a:stretch>
        </p:blipFill>
        <p:spPr>
          <a:xfrm>
            <a:off x="4809703" y="2872349"/>
            <a:ext cx="7382297" cy="3985651"/>
          </a:xfrm>
          <a:prstGeom prst="rect">
            <a:avLst/>
          </a:prstGeom>
        </p:spPr>
      </p:pic>
    </p:spTree>
    <p:extLst>
      <p:ext uri="{BB962C8B-B14F-4D97-AF65-F5344CB8AC3E}">
        <p14:creationId xmlns:p14="http://schemas.microsoft.com/office/powerpoint/2010/main" val="737023174"/>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5E384-4266-4F21-B5C7-28881BF115B6}"/>
              </a:ext>
            </a:extLst>
          </p:cNvPr>
          <p:cNvSpPr>
            <a:spLocks noGrp="1"/>
          </p:cNvSpPr>
          <p:nvPr>
            <p:ph idx="1"/>
          </p:nvPr>
        </p:nvSpPr>
        <p:spPr>
          <a:xfrm>
            <a:off x="1080656" y="775855"/>
            <a:ext cx="8174182" cy="5694217"/>
          </a:xfrm>
        </p:spPr>
        <p:txBody>
          <a:bodyPr>
            <a:normAutofit/>
          </a:bodyPr>
          <a:lstStyle/>
          <a:p>
            <a:pPr marL="0" marR="0" indent="0" algn="r">
              <a:spcBef>
                <a:spcPts val="1800"/>
              </a:spcBef>
              <a:spcAft>
                <a:spcPts val="600"/>
              </a:spcAft>
              <a:buNone/>
            </a:pPr>
            <a:r>
              <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تضم مختبراتنا اقسام عديدة، وتقدم  جميع الفحوصات المخبرية و مبنية على أجهزة حديثة ومتطورة، وتضم هذه </a:t>
            </a:r>
            <a:r>
              <a:rPr lang="ar-SA" sz="24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الفحوصات</a:t>
            </a:r>
            <a:r>
              <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 ما يلي:</a:t>
            </a: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marL="0" marR="0" indent="0" algn="r">
              <a:spcBef>
                <a:spcPts val="1800"/>
              </a:spcBef>
              <a:spcAft>
                <a:spcPts val="600"/>
              </a:spcAft>
              <a:buNone/>
            </a:pPr>
            <a:endPar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algn="r" rtl="1">
              <a:buFont typeface="Wingdings" panose="05000000000000000000" pitchFamily="2" charset="2"/>
              <a:buChar char="Ø"/>
            </a:pPr>
            <a:r>
              <a:rPr lang="ar-SA" sz="3200" b="1" dirty="0">
                <a:cs typeface="Akhbar MT" pitchFamily="2" charset="-78"/>
              </a:rPr>
              <a:t>فحوصات الامراض الوراثية </a:t>
            </a:r>
            <a:endParaRPr lang="en-US" sz="3200" b="1" dirty="0">
              <a:cs typeface="Akhbar MT" pitchFamily="2" charset="-78"/>
            </a:endParaRPr>
          </a:p>
          <a:p>
            <a:pPr algn="r" rtl="1">
              <a:buFont typeface="Wingdings" panose="05000000000000000000" pitchFamily="2" charset="2"/>
              <a:buChar char="Ø"/>
            </a:pPr>
            <a:r>
              <a:rPr lang="ar-SA" sz="3200" b="1" dirty="0">
                <a:cs typeface="Akhbar MT" pitchFamily="2" charset="-78"/>
              </a:rPr>
              <a:t>الفحوصات الكيميائية لأنزيمات الكبد والقلب </a:t>
            </a:r>
          </a:p>
          <a:p>
            <a:pPr algn="r" rtl="1">
              <a:buFont typeface="Wingdings" panose="05000000000000000000" pitchFamily="2" charset="2"/>
              <a:buChar char="Ø"/>
            </a:pPr>
            <a:r>
              <a:rPr lang="ar-SA" sz="3200" b="1" dirty="0">
                <a:cs typeface="Akhbar MT" pitchFamily="2" charset="-78"/>
              </a:rPr>
              <a:t>فحوصات جميع الهرمونات والغدد وكاشفات الأورام</a:t>
            </a:r>
          </a:p>
          <a:p>
            <a:pPr algn="r" rtl="1">
              <a:buFont typeface="Wingdings" panose="05000000000000000000" pitchFamily="2" charset="2"/>
              <a:buChar char="Ø"/>
            </a:pPr>
            <a:r>
              <a:rPr lang="ar-SA" sz="3200" b="1" dirty="0">
                <a:cs typeface="Akhbar MT" pitchFamily="2" charset="-78"/>
              </a:rPr>
              <a:t>فحوصات البول وزراعة البكتيريا</a:t>
            </a:r>
            <a:endParaRPr lang="en-US" sz="3200" b="1" dirty="0">
              <a:cs typeface="Akhbar MT" pitchFamily="2" charset="-78"/>
            </a:endParaRPr>
          </a:p>
          <a:p>
            <a:pPr algn="r" rtl="1">
              <a:buFont typeface="Wingdings" panose="05000000000000000000" pitchFamily="2" charset="2"/>
              <a:buChar char="Ø"/>
            </a:pPr>
            <a:r>
              <a:rPr lang="ar-SA" sz="3200" b="1" dirty="0">
                <a:cs typeface="Akhbar MT" pitchFamily="2" charset="-78"/>
              </a:rPr>
              <a:t>فحوصات الأنسجة والخلايا السرطانية</a:t>
            </a:r>
            <a:endParaRPr lang="en-US" sz="3200" b="1" dirty="0">
              <a:cs typeface="Akhbar MT" pitchFamily="2" charset="-78"/>
            </a:endParaRPr>
          </a:p>
          <a:p>
            <a:pPr algn="r" rtl="1"/>
            <a:endParaRPr lang="en-US" sz="2400" b="1" dirty="0">
              <a:cs typeface="Akhbar MT" pitchFamily="2" charset="-78"/>
            </a:endParaRPr>
          </a:p>
          <a:p>
            <a:pPr algn="r" rtl="1"/>
            <a:endParaRPr lang="en-US" sz="2400" b="1" dirty="0">
              <a:cs typeface="Akhbar MT" pitchFamily="2" charset="-78"/>
            </a:endParaRPr>
          </a:p>
          <a:p>
            <a:pPr marL="0" marR="0" indent="0" algn="r">
              <a:spcBef>
                <a:spcPts val="1800"/>
              </a:spcBef>
              <a:spcAft>
                <a:spcPts val="600"/>
              </a:spcAft>
              <a:buNone/>
            </a:pP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en-US" sz="2400" dirty="0"/>
          </a:p>
        </p:txBody>
      </p:sp>
      <p:pic>
        <p:nvPicPr>
          <p:cNvPr id="4" name="Picture 3">
            <a:extLst>
              <a:ext uri="{FF2B5EF4-FFF2-40B4-BE49-F238E27FC236}">
                <a16:creationId xmlns:a16="http://schemas.microsoft.com/office/drawing/2014/main" id="{3CAFE3E3-1895-4911-9016-14AD89EE6270}"/>
              </a:ext>
            </a:extLst>
          </p:cNvPr>
          <p:cNvPicPr>
            <a:picLocks noChangeAspect="1"/>
          </p:cNvPicPr>
          <p:nvPr/>
        </p:nvPicPr>
        <p:blipFill>
          <a:blip r:embed="rId2"/>
          <a:stretch>
            <a:fillRect/>
          </a:stretch>
        </p:blipFill>
        <p:spPr>
          <a:xfrm>
            <a:off x="394378" y="2045238"/>
            <a:ext cx="2542784" cy="2313820"/>
          </a:xfrm>
          <a:prstGeom prst="rect">
            <a:avLst/>
          </a:prstGeom>
        </p:spPr>
      </p:pic>
      <p:pic>
        <p:nvPicPr>
          <p:cNvPr id="5" name="Picture 4">
            <a:extLst>
              <a:ext uri="{FF2B5EF4-FFF2-40B4-BE49-F238E27FC236}">
                <a16:creationId xmlns:a16="http://schemas.microsoft.com/office/drawing/2014/main" id="{CC1986E6-FD27-4336-BE5A-CBEFA9EC3D6E}"/>
              </a:ext>
            </a:extLst>
          </p:cNvPr>
          <p:cNvPicPr>
            <a:picLocks noChangeAspect="1"/>
          </p:cNvPicPr>
          <p:nvPr/>
        </p:nvPicPr>
        <p:blipFill>
          <a:blip r:embed="rId3"/>
          <a:stretch>
            <a:fillRect/>
          </a:stretch>
        </p:blipFill>
        <p:spPr>
          <a:xfrm>
            <a:off x="371247" y="4647155"/>
            <a:ext cx="2565915" cy="2010807"/>
          </a:xfrm>
          <a:prstGeom prst="rect">
            <a:avLst/>
          </a:prstGeom>
        </p:spPr>
      </p:pic>
    </p:spTree>
    <p:extLst>
      <p:ext uri="{BB962C8B-B14F-4D97-AF65-F5344CB8AC3E}">
        <p14:creationId xmlns:p14="http://schemas.microsoft.com/office/powerpoint/2010/main" val="2138390515"/>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2000"/>
                                  </p:stCondLst>
                                  <p:iterate type="wd">
                                    <p:tmPct val="4000"/>
                                  </p:iterate>
                                  <p:childTnLst>
                                    <p:set>
                                      <p:cBhvr override="childStyle">
                                        <p:cTn id="6" dur="500" fill="hold"/>
                                        <p:tgtEl>
                                          <p:spTgt spid="3">
                                            <p:txEl>
                                              <p:pRg st="2" end="2"/>
                                            </p:txEl>
                                          </p:spTgt>
                                        </p:tgtEl>
                                        <p:attrNameLst>
                                          <p:attrName>style.color</p:attrName>
                                        </p:attrNameLst>
                                      </p:cBhvr>
                                      <p:to>
                                        <p:clrVal>
                                          <a:schemeClr val="accent2"/>
                                        </p:clrVal>
                                      </p:to>
                                    </p:set>
                                    <p:set>
                                      <p:cBhvr>
                                        <p:cTn id="7" dur="500" fill="hold"/>
                                        <p:tgtEl>
                                          <p:spTgt spid="3">
                                            <p:txEl>
                                              <p:pRg st="2" end="2"/>
                                            </p:txEl>
                                          </p:spTgt>
                                        </p:tgtEl>
                                        <p:attrNameLst>
                                          <p:attrName>fillcolor</p:attrName>
                                        </p:attrNameLst>
                                      </p:cBhvr>
                                      <p:to>
                                        <p:clrVal>
                                          <a:schemeClr val="accent2"/>
                                        </p:clrVal>
                                      </p:to>
                                    </p:set>
                                    <p:set>
                                      <p:cBhvr>
                                        <p:cTn id="8" dur="500" fill="hold"/>
                                        <p:tgtEl>
                                          <p:spTgt spid="3">
                                            <p:txEl>
                                              <p:pRg st="2" end="2"/>
                                            </p:txEl>
                                          </p:spTgt>
                                        </p:tgtEl>
                                        <p:attrNameLst>
                                          <p:attrName>fill.type</p:attrName>
                                        </p:attrNameLst>
                                      </p:cBhvr>
                                      <p:to>
                                        <p:strVal val="solid"/>
                                      </p:to>
                                    </p:set>
                                  </p:childTnLst>
                                </p:cTn>
                              </p:par>
                              <p:par>
                                <p:cTn id="9" presetID="16" presetClass="emph" presetSubtype="0" fill="hold" nodeType="withEffect">
                                  <p:stCondLst>
                                    <p:cond delay="2000"/>
                                  </p:stCondLst>
                                  <p:iterate type="wd">
                                    <p:tmPct val="4000"/>
                                  </p:iterate>
                                  <p:childTnLst>
                                    <p:set>
                                      <p:cBhvr override="childStyle">
                                        <p:cTn id="10" dur="500" fill="hold"/>
                                        <p:tgtEl>
                                          <p:spTgt spid="3">
                                            <p:txEl>
                                              <p:pRg st="3" end="3"/>
                                            </p:txEl>
                                          </p:spTgt>
                                        </p:tgtEl>
                                        <p:attrNameLst>
                                          <p:attrName>style.color</p:attrName>
                                        </p:attrNameLst>
                                      </p:cBhvr>
                                      <p:to>
                                        <p:clrVal>
                                          <a:schemeClr val="accent2"/>
                                        </p:clrVal>
                                      </p:to>
                                    </p:set>
                                    <p:set>
                                      <p:cBhvr>
                                        <p:cTn id="11" dur="500" fill="hold"/>
                                        <p:tgtEl>
                                          <p:spTgt spid="3">
                                            <p:txEl>
                                              <p:pRg st="3" end="3"/>
                                            </p:txEl>
                                          </p:spTgt>
                                        </p:tgtEl>
                                        <p:attrNameLst>
                                          <p:attrName>fillcolor</p:attrName>
                                        </p:attrNameLst>
                                      </p:cBhvr>
                                      <p:to>
                                        <p:clrVal>
                                          <a:schemeClr val="accent2"/>
                                        </p:clrVal>
                                      </p:to>
                                    </p:set>
                                    <p:set>
                                      <p:cBhvr>
                                        <p:cTn id="12" dur="500" fill="hold"/>
                                        <p:tgtEl>
                                          <p:spTgt spid="3">
                                            <p:txEl>
                                              <p:pRg st="3" end="3"/>
                                            </p:txEl>
                                          </p:spTgt>
                                        </p:tgtEl>
                                        <p:attrNameLst>
                                          <p:attrName>fill.type</p:attrName>
                                        </p:attrNameLst>
                                      </p:cBhvr>
                                      <p:to>
                                        <p:strVal val="solid"/>
                                      </p:to>
                                    </p:set>
                                  </p:childTnLst>
                                </p:cTn>
                              </p:par>
                              <p:par>
                                <p:cTn id="13" presetID="16" presetClass="emph" presetSubtype="0" fill="hold" nodeType="withEffect">
                                  <p:stCondLst>
                                    <p:cond delay="2000"/>
                                  </p:stCondLst>
                                  <p:iterate type="wd">
                                    <p:tmPct val="4000"/>
                                  </p:iterate>
                                  <p:childTnLst>
                                    <p:set>
                                      <p:cBhvr override="childStyle">
                                        <p:cTn id="14" dur="500" fill="hold"/>
                                        <p:tgtEl>
                                          <p:spTgt spid="3">
                                            <p:txEl>
                                              <p:pRg st="4" end="4"/>
                                            </p:txEl>
                                          </p:spTgt>
                                        </p:tgtEl>
                                        <p:attrNameLst>
                                          <p:attrName>style.color</p:attrName>
                                        </p:attrNameLst>
                                      </p:cBhvr>
                                      <p:to>
                                        <p:clrVal>
                                          <a:schemeClr val="accent2"/>
                                        </p:clrVal>
                                      </p:to>
                                    </p:set>
                                    <p:set>
                                      <p:cBhvr>
                                        <p:cTn id="15" dur="500" fill="hold"/>
                                        <p:tgtEl>
                                          <p:spTgt spid="3">
                                            <p:txEl>
                                              <p:pRg st="4" end="4"/>
                                            </p:txEl>
                                          </p:spTgt>
                                        </p:tgtEl>
                                        <p:attrNameLst>
                                          <p:attrName>fillcolor</p:attrName>
                                        </p:attrNameLst>
                                      </p:cBhvr>
                                      <p:to>
                                        <p:clrVal>
                                          <a:schemeClr val="accent2"/>
                                        </p:clrVal>
                                      </p:to>
                                    </p:set>
                                    <p:set>
                                      <p:cBhvr>
                                        <p:cTn id="16" dur="500" fill="hold"/>
                                        <p:tgtEl>
                                          <p:spTgt spid="3">
                                            <p:txEl>
                                              <p:pRg st="4" end="4"/>
                                            </p:txEl>
                                          </p:spTgt>
                                        </p:tgtEl>
                                        <p:attrNameLst>
                                          <p:attrName>fill.type</p:attrName>
                                        </p:attrNameLst>
                                      </p:cBhvr>
                                      <p:to>
                                        <p:strVal val="solid"/>
                                      </p:to>
                                    </p:set>
                                  </p:childTnLst>
                                </p:cTn>
                              </p:par>
                              <p:par>
                                <p:cTn id="17" presetID="16" presetClass="emph" presetSubtype="0" fill="hold" nodeType="withEffect">
                                  <p:stCondLst>
                                    <p:cond delay="2000"/>
                                  </p:stCondLst>
                                  <p:iterate type="wd">
                                    <p:tmPct val="4000"/>
                                  </p:iterate>
                                  <p:childTnLst>
                                    <p:set>
                                      <p:cBhvr override="childStyle">
                                        <p:cTn id="18" dur="500" fill="hold"/>
                                        <p:tgtEl>
                                          <p:spTgt spid="3">
                                            <p:txEl>
                                              <p:pRg st="5" end="5"/>
                                            </p:txEl>
                                          </p:spTgt>
                                        </p:tgtEl>
                                        <p:attrNameLst>
                                          <p:attrName>style.color</p:attrName>
                                        </p:attrNameLst>
                                      </p:cBhvr>
                                      <p:to>
                                        <p:clrVal>
                                          <a:schemeClr val="accent2"/>
                                        </p:clrVal>
                                      </p:to>
                                    </p:set>
                                    <p:set>
                                      <p:cBhvr>
                                        <p:cTn id="19" dur="500" fill="hold"/>
                                        <p:tgtEl>
                                          <p:spTgt spid="3">
                                            <p:txEl>
                                              <p:pRg st="5" end="5"/>
                                            </p:txEl>
                                          </p:spTgt>
                                        </p:tgtEl>
                                        <p:attrNameLst>
                                          <p:attrName>fillcolor</p:attrName>
                                        </p:attrNameLst>
                                      </p:cBhvr>
                                      <p:to>
                                        <p:clrVal>
                                          <a:schemeClr val="accent2"/>
                                        </p:clrVal>
                                      </p:to>
                                    </p:set>
                                    <p:set>
                                      <p:cBhvr>
                                        <p:cTn id="20" dur="500" fill="hold"/>
                                        <p:tgtEl>
                                          <p:spTgt spid="3">
                                            <p:txEl>
                                              <p:pRg st="5" end="5"/>
                                            </p:txEl>
                                          </p:spTgt>
                                        </p:tgtEl>
                                        <p:attrNameLst>
                                          <p:attrName>fill.type</p:attrName>
                                        </p:attrNameLst>
                                      </p:cBhvr>
                                      <p:to>
                                        <p:strVal val="solid"/>
                                      </p:to>
                                    </p:set>
                                  </p:childTnLst>
                                </p:cTn>
                              </p:par>
                              <p:par>
                                <p:cTn id="21" presetID="16" presetClass="emph" presetSubtype="0" fill="hold" nodeType="withEffect">
                                  <p:stCondLst>
                                    <p:cond delay="2000"/>
                                  </p:stCondLst>
                                  <p:iterate type="wd">
                                    <p:tmPct val="4000"/>
                                  </p:iterate>
                                  <p:childTnLst>
                                    <p:set>
                                      <p:cBhvr override="childStyle">
                                        <p:cTn id="22" dur="500" fill="hold"/>
                                        <p:tgtEl>
                                          <p:spTgt spid="3">
                                            <p:txEl>
                                              <p:pRg st="6" end="6"/>
                                            </p:txEl>
                                          </p:spTgt>
                                        </p:tgtEl>
                                        <p:attrNameLst>
                                          <p:attrName>style.color</p:attrName>
                                        </p:attrNameLst>
                                      </p:cBhvr>
                                      <p:to>
                                        <p:clrVal>
                                          <a:schemeClr val="accent2"/>
                                        </p:clrVal>
                                      </p:to>
                                    </p:set>
                                    <p:set>
                                      <p:cBhvr>
                                        <p:cTn id="23" dur="500" fill="hold"/>
                                        <p:tgtEl>
                                          <p:spTgt spid="3">
                                            <p:txEl>
                                              <p:pRg st="6" end="6"/>
                                            </p:txEl>
                                          </p:spTgt>
                                        </p:tgtEl>
                                        <p:attrNameLst>
                                          <p:attrName>fillcolor</p:attrName>
                                        </p:attrNameLst>
                                      </p:cBhvr>
                                      <p:to>
                                        <p:clrVal>
                                          <a:schemeClr val="accent2"/>
                                        </p:clrVal>
                                      </p:to>
                                    </p:set>
                                    <p:set>
                                      <p:cBhvr>
                                        <p:cTn id="24" dur="500" fill="hold"/>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30BAE-645C-4722-BDB0-F765972D13BF}"/>
              </a:ext>
            </a:extLst>
          </p:cNvPr>
          <p:cNvSpPr>
            <a:spLocks noGrp="1"/>
          </p:cNvSpPr>
          <p:nvPr>
            <p:ph idx="1"/>
          </p:nvPr>
        </p:nvSpPr>
        <p:spPr>
          <a:xfrm>
            <a:off x="677334" y="1233055"/>
            <a:ext cx="8596668" cy="4808307"/>
          </a:xfrm>
        </p:spPr>
        <p:txBody>
          <a:bodyPr/>
          <a:lstStyle/>
          <a:p>
            <a:pPr algn="r" rtl="1">
              <a:buFont typeface="Wingdings" panose="05000000000000000000" pitchFamily="2" charset="2"/>
              <a:buChar char="Ø"/>
            </a:pPr>
            <a:r>
              <a:rPr lang="ar-SA" sz="3200" b="1" dirty="0">
                <a:cs typeface="Akhbar MT" pitchFamily="2" charset="-78"/>
              </a:rPr>
              <a:t>فحوصات السائل المنوي وهرمونات الخصوبة </a:t>
            </a:r>
          </a:p>
          <a:p>
            <a:pPr algn="r" rtl="1">
              <a:buFont typeface="Wingdings" panose="05000000000000000000" pitchFamily="2" charset="2"/>
              <a:buChar char="Ø"/>
            </a:pPr>
            <a:r>
              <a:rPr lang="ar-SA" sz="3200" b="1" dirty="0">
                <a:cs typeface="Akhbar MT" pitchFamily="2" charset="-78"/>
              </a:rPr>
              <a:t>فحوصات المناعة وال</a:t>
            </a:r>
            <a:r>
              <a:rPr lang="ar-JO" sz="3200" b="1" dirty="0">
                <a:cs typeface="Akhbar MT" pitchFamily="2" charset="-78"/>
              </a:rPr>
              <a:t>ر</a:t>
            </a:r>
            <a:r>
              <a:rPr lang="ar-SA" sz="3200" b="1" dirty="0">
                <a:cs typeface="Akhbar MT" pitchFamily="2" charset="-78"/>
              </a:rPr>
              <a:t>وماتيزم والحساسية</a:t>
            </a:r>
            <a:endParaRPr lang="en-US" sz="3200" b="1" dirty="0">
              <a:cs typeface="Akhbar MT" pitchFamily="2" charset="-78"/>
            </a:endParaRPr>
          </a:p>
          <a:p>
            <a:pPr algn="r" rtl="1">
              <a:buFont typeface="Wingdings" panose="05000000000000000000" pitchFamily="2" charset="2"/>
              <a:buChar char="Ø"/>
            </a:pPr>
            <a:r>
              <a:rPr lang="ar-SA" sz="3200" b="1" dirty="0">
                <a:cs typeface="Akhbar MT" pitchFamily="2" charset="-78"/>
              </a:rPr>
              <a:t>فحوصات ما قبل الزواج</a:t>
            </a:r>
            <a:endParaRPr lang="en-US" sz="3200" b="1" dirty="0">
              <a:cs typeface="Akhbar MT" pitchFamily="2" charset="-78"/>
            </a:endParaRPr>
          </a:p>
          <a:p>
            <a:pPr algn="r" rtl="1">
              <a:buFont typeface="Wingdings" panose="05000000000000000000" pitchFamily="2" charset="2"/>
              <a:buChar char="Ø"/>
            </a:pPr>
            <a:r>
              <a:rPr lang="ar-SA" sz="3200" b="1" dirty="0">
                <a:cs typeface="Akhbar MT" pitchFamily="2" charset="-78"/>
              </a:rPr>
              <a:t>فحوصات الكبد الوبائي ونقص المناعة </a:t>
            </a:r>
            <a:endParaRPr lang="en-US" sz="3200" b="1" dirty="0">
              <a:cs typeface="Akhbar MT" pitchFamily="2" charset="-78"/>
            </a:endParaRPr>
          </a:p>
          <a:p>
            <a:pPr algn="r" rtl="1"/>
            <a:endParaRPr lang="ar-SA" sz="2400" b="1" dirty="0">
              <a:cs typeface="Akhbar MT" pitchFamily="2" charset="-78"/>
            </a:endParaRPr>
          </a:p>
          <a:p>
            <a:pPr algn="r" rtl="1"/>
            <a:endParaRPr lang="en-US" sz="2400" b="1" dirty="0">
              <a:cs typeface="Akhbar MT" pitchFamily="2" charset="-78"/>
            </a:endParaRPr>
          </a:p>
          <a:p>
            <a:pPr algn="r" rtl="1">
              <a:buFont typeface="Wingdings" panose="05000000000000000000" pitchFamily="2" charset="2"/>
              <a:buChar char="Ø"/>
            </a:pPr>
            <a:endParaRPr lang="en-US" sz="2400" b="1" dirty="0">
              <a:cs typeface="Akhbar MT" pitchFamily="2" charset="-78"/>
            </a:endParaRPr>
          </a:p>
          <a:p>
            <a:endParaRPr lang="en-US" dirty="0"/>
          </a:p>
        </p:txBody>
      </p:sp>
      <p:pic>
        <p:nvPicPr>
          <p:cNvPr id="4" name="Picture 3">
            <a:extLst>
              <a:ext uri="{FF2B5EF4-FFF2-40B4-BE49-F238E27FC236}">
                <a16:creationId xmlns:a16="http://schemas.microsoft.com/office/drawing/2014/main" id="{7FE2B852-272F-40CE-80FC-B18B1F210270}"/>
              </a:ext>
            </a:extLst>
          </p:cNvPr>
          <p:cNvPicPr>
            <a:picLocks noChangeAspect="1"/>
          </p:cNvPicPr>
          <p:nvPr/>
        </p:nvPicPr>
        <p:blipFill>
          <a:blip r:embed="rId2"/>
          <a:stretch>
            <a:fillRect/>
          </a:stretch>
        </p:blipFill>
        <p:spPr>
          <a:xfrm>
            <a:off x="62064" y="939451"/>
            <a:ext cx="2505205" cy="2642994"/>
          </a:xfrm>
          <a:prstGeom prst="rect">
            <a:avLst/>
          </a:prstGeom>
        </p:spPr>
      </p:pic>
      <p:pic>
        <p:nvPicPr>
          <p:cNvPr id="7" name="Picture 6">
            <a:extLst>
              <a:ext uri="{FF2B5EF4-FFF2-40B4-BE49-F238E27FC236}">
                <a16:creationId xmlns:a16="http://schemas.microsoft.com/office/drawing/2014/main" id="{F4CEB663-9DE3-4CF4-BD9B-4910772602CE}"/>
              </a:ext>
            </a:extLst>
          </p:cNvPr>
          <p:cNvPicPr>
            <a:picLocks noChangeAspect="1"/>
          </p:cNvPicPr>
          <p:nvPr/>
        </p:nvPicPr>
        <p:blipFill>
          <a:blip r:embed="rId3"/>
          <a:stretch>
            <a:fillRect/>
          </a:stretch>
        </p:blipFill>
        <p:spPr>
          <a:xfrm>
            <a:off x="0" y="4133589"/>
            <a:ext cx="2567269" cy="2486416"/>
          </a:xfrm>
          <a:prstGeom prst="rect">
            <a:avLst/>
          </a:prstGeom>
        </p:spPr>
      </p:pic>
    </p:spTree>
    <p:extLst>
      <p:ext uri="{BB962C8B-B14F-4D97-AF65-F5344CB8AC3E}">
        <p14:creationId xmlns:p14="http://schemas.microsoft.com/office/powerpoint/2010/main" val="3817452253"/>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65B0-5996-448B-9334-2FC8B3E23C95}"/>
              </a:ext>
            </a:extLst>
          </p:cNvPr>
          <p:cNvSpPr>
            <a:spLocks noGrp="1"/>
          </p:cNvSpPr>
          <p:nvPr>
            <p:ph type="title"/>
          </p:nvPr>
        </p:nvSpPr>
        <p:spPr>
          <a:xfrm>
            <a:off x="677333" y="1022889"/>
            <a:ext cx="4552207" cy="790414"/>
          </a:xfrm>
        </p:spPr>
        <p:txBody>
          <a:bodyPr>
            <a:normAutofit/>
          </a:bodyPr>
          <a:lstStyle/>
          <a:p>
            <a:r>
              <a:rPr lang="ar-SA" dirty="0"/>
              <a:t>لمزيد من المعلومات </a:t>
            </a:r>
            <a:endParaRPr lang="en-US" dirty="0"/>
          </a:p>
        </p:txBody>
      </p:sp>
      <p:sp>
        <p:nvSpPr>
          <p:cNvPr id="3" name="Content Placeholder 2">
            <a:extLst>
              <a:ext uri="{FF2B5EF4-FFF2-40B4-BE49-F238E27FC236}">
                <a16:creationId xmlns:a16="http://schemas.microsoft.com/office/drawing/2014/main" id="{A55A85AB-9340-4E99-8F13-06B5175AF66C}"/>
              </a:ext>
            </a:extLst>
          </p:cNvPr>
          <p:cNvSpPr>
            <a:spLocks noGrp="1"/>
          </p:cNvSpPr>
          <p:nvPr>
            <p:ph idx="1"/>
          </p:nvPr>
        </p:nvSpPr>
        <p:spPr>
          <a:xfrm>
            <a:off x="677334" y="2160589"/>
            <a:ext cx="4552206" cy="3880773"/>
          </a:xfrm>
        </p:spPr>
        <p:txBody>
          <a:bodyPr/>
          <a:lstStyle/>
          <a:p>
            <a:endParaRPr lang="en-US" dirty="0"/>
          </a:p>
          <a:p>
            <a:r>
              <a:rPr lang="en-US" dirty="0"/>
              <a:t>Phone:  (06)5510117, (077)5557117 </a:t>
            </a:r>
          </a:p>
          <a:p>
            <a:r>
              <a:rPr lang="en-US" dirty="0"/>
              <a:t>Email: Info@biogen.dr-kanan.com</a:t>
            </a:r>
          </a:p>
          <a:p>
            <a:r>
              <a:rPr lang="en-US" dirty="0"/>
              <a:t>Web: Biogen.dr-kanan.com </a:t>
            </a:r>
          </a:p>
          <a:p>
            <a:r>
              <a:rPr lang="en-US" dirty="0"/>
              <a:t>Facebook: facebook.com/</a:t>
            </a:r>
            <a:r>
              <a:rPr lang="en-US" dirty="0" err="1"/>
              <a:t>Biogenlabs</a:t>
            </a:r>
            <a:endParaRPr lang="en-US" dirty="0"/>
          </a:p>
          <a:p>
            <a:endParaRPr lang="en-US" sz="1600" b="1" dirty="0">
              <a:solidFill>
                <a:srgbClr val="4D4436"/>
              </a:solidFill>
              <a:latin typeface="Arial Rounded MT Bold" panose="020F0704030504030204" pitchFamily="34"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8216DA-2BA6-405F-BE3B-AD69E383169E}"/>
              </a:ext>
            </a:extLst>
          </p:cNvPr>
          <p:cNvSpPr/>
          <p:nvPr/>
        </p:nvSpPr>
        <p:spPr>
          <a:xfrm>
            <a:off x="3481952" y="4673350"/>
            <a:ext cx="6096000" cy="1922449"/>
          </a:xfrm>
          <a:prstGeom prst="rect">
            <a:avLst/>
          </a:prstGeom>
        </p:spPr>
        <p:txBody>
          <a:bodyPr>
            <a:spAutoFit/>
          </a:bodyPr>
          <a:lstStyle/>
          <a:p>
            <a:pPr algn="ctr">
              <a:lnSpc>
                <a:spcPct val="120000"/>
              </a:lnSpc>
            </a:pPr>
            <a:r>
              <a:rPr lang="ar-SA" sz="2000" b="1" cap="all" dirty="0">
                <a:solidFill>
                  <a:srgbClr val="028475"/>
                </a:solidFill>
                <a:latin typeface="Calibri" panose="020F0502020204030204" pitchFamily="34" charset="0"/>
                <a:ea typeface="Times New Roman" panose="02020603050405020304" pitchFamily="18" charset="0"/>
                <a:cs typeface="Arial" panose="020B0604020202020204" pitchFamily="34" charset="0"/>
              </a:rPr>
              <a:t>مختبرات الكنعان الطبية (بيوجين)</a:t>
            </a:r>
            <a:br>
              <a:rPr lang="ar-SA" sz="2000" b="1" cap="all" dirty="0">
                <a:solidFill>
                  <a:srgbClr val="028475"/>
                </a:solidFill>
                <a:latin typeface="Calibri" panose="020F0502020204030204" pitchFamily="34" charset="0"/>
                <a:ea typeface="Times New Roman" panose="02020603050405020304" pitchFamily="18" charset="0"/>
                <a:cs typeface="Arial" panose="020B0604020202020204" pitchFamily="34" charset="0"/>
              </a:rPr>
            </a:br>
            <a:r>
              <a:rPr lang="ar-SA" sz="2000" b="1" cap="all" dirty="0">
                <a:solidFill>
                  <a:srgbClr val="028475"/>
                </a:solidFill>
                <a:latin typeface="Calibri" panose="020F0502020204030204" pitchFamily="34" charset="0"/>
                <a:ea typeface="Times New Roman" panose="02020603050405020304" pitchFamily="18" charset="0"/>
                <a:cs typeface="Arial" panose="020B0604020202020204" pitchFamily="34" charset="0"/>
              </a:rPr>
              <a:t> للتحاليل الطبية </a:t>
            </a:r>
            <a:br>
              <a:rPr lang="ar-SA" sz="2000" b="1" cap="all" dirty="0">
                <a:solidFill>
                  <a:srgbClr val="028475"/>
                </a:solidFill>
                <a:latin typeface="Calibri" panose="020F0502020204030204" pitchFamily="34" charset="0"/>
                <a:ea typeface="Times New Roman" panose="02020603050405020304" pitchFamily="18" charset="0"/>
                <a:cs typeface="Arial" panose="020B0604020202020204" pitchFamily="34" charset="0"/>
              </a:rPr>
            </a:br>
            <a:endParaRPr lang="en-US" sz="16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15000"/>
              </a:lnSpc>
              <a:tabLst>
                <a:tab pos="2971800" algn="ctr"/>
                <a:tab pos="5943600" algn="r"/>
              </a:tabLst>
            </a:pPr>
            <a:r>
              <a:rPr lang="ar-SA" b="1" dirty="0">
                <a:solidFill>
                  <a:srgbClr val="4D4436"/>
                </a:solidFill>
                <a:latin typeface="Arial Rounded MT Bold" panose="020F0704030504030204" pitchFamily="34" charset="0"/>
                <a:ea typeface="Cambria" panose="02040503050406030204" pitchFamily="18" charset="0"/>
                <a:cs typeface="Times New Roman" panose="02020603050405020304" pitchFamily="18" charset="0"/>
              </a:rPr>
              <a:t>عمارة 89 –شارع وصفي التل، </a:t>
            </a:r>
          </a:p>
          <a:p>
            <a:pPr algn="ctr">
              <a:lnSpc>
                <a:spcPct val="115000"/>
              </a:lnSpc>
              <a:tabLst>
                <a:tab pos="2971800" algn="ctr"/>
                <a:tab pos="5943600" algn="r"/>
              </a:tabLst>
            </a:pPr>
            <a:r>
              <a:rPr lang="ar-SA" sz="1600" b="1" dirty="0">
                <a:latin typeface="Arial Rounded MT Bold" panose="020F0704030504030204" pitchFamily="34" charset="0"/>
                <a:ea typeface="Cambria" panose="02040503050406030204" pitchFamily="18" charset="0"/>
                <a:cs typeface="Times New Roman" panose="02020603050405020304" pitchFamily="18" charset="0"/>
              </a:rPr>
              <a:t>بجانب مستشفى الجاردنز</a:t>
            </a:r>
            <a:endParaRPr lang="en-US" sz="1400" b="1" dirty="0">
              <a:latin typeface="Arial Rounded MT Bold" panose="020F0704030504030204" pitchFamily="34" charset="0"/>
            </a:endParaRPr>
          </a:p>
          <a:p>
            <a:pPr algn="ctr">
              <a:lnSpc>
                <a:spcPct val="115000"/>
              </a:lnSpc>
              <a:tabLst>
                <a:tab pos="2971800" algn="ctr"/>
                <a:tab pos="5943600" algn="r"/>
              </a:tabLst>
            </a:pPr>
            <a:r>
              <a:rPr lang="en-US" sz="12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a:t>
            </a:r>
            <a:endParaRPr lang="en-US" sz="1400"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0A339B3-AE24-43CC-8A90-C46D5C4C22A1}"/>
              </a:ext>
            </a:extLst>
          </p:cNvPr>
          <p:cNvPicPr>
            <a:picLocks noChangeAspect="1"/>
          </p:cNvPicPr>
          <p:nvPr/>
        </p:nvPicPr>
        <p:blipFill>
          <a:blip r:embed="rId2"/>
          <a:stretch>
            <a:fillRect/>
          </a:stretch>
        </p:blipFill>
        <p:spPr>
          <a:xfrm>
            <a:off x="5762978" y="1053356"/>
            <a:ext cx="3047619" cy="3047619"/>
          </a:xfrm>
          <a:prstGeom prst="rect">
            <a:avLst/>
          </a:prstGeom>
        </p:spPr>
      </p:pic>
    </p:spTree>
    <p:extLst>
      <p:ext uri="{BB962C8B-B14F-4D97-AF65-F5344CB8AC3E}">
        <p14:creationId xmlns:p14="http://schemas.microsoft.com/office/powerpoint/2010/main" val="1632685020"/>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F0529-C4BD-49E7-8CBA-57B8414C8620}"/>
              </a:ext>
            </a:extLst>
          </p:cNvPr>
          <p:cNvSpPr>
            <a:spLocks noGrp="1"/>
          </p:cNvSpPr>
          <p:nvPr>
            <p:ph idx="1"/>
          </p:nvPr>
        </p:nvSpPr>
        <p:spPr>
          <a:xfrm>
            <a:off x="146304" y="661522"/>
            <a:ext cx="9168384" cy="2686196"/>
          </a:xfrm>
        </p:spPr>
        <p:txBody>
          <a:bodyPr wrap="square">
            <a:normAutofit/>
          </a:bodyPr>
          <a:lstStyle/>
          <a:p>
            <a:pPr algn="l">
              <a:buFont typeface="Wingdings" panose="05000000000000000000" pitchFamily="2" charset="2"/>
              <a:buChar char="v"/>
            </a:pPr>
            <a:r>
              <a:rPr lang="en-US" sz="2400" b="1" dirty="0"/>
              <a:t>What is a Medical / Clinical Laboratory</a:t>
            </a:r>
          </a:p>
          <a:p>
            <a:pPr>
              <a:buFont typeface="Wingdings" panose="05000000000000000000" pitchFamily="2" charset="2"/>
              <a:buChar char="v"/>
            </a:pPr>
            <a:r>
              <a:rPr lang="ar-SA" sz="2400" dirty="0"/>
              <a:t> </a:t>
            </a:r>
            <a:r>
              <a:rPr lang="en-US" sz="2400" dirty="0"/>
              <a:t>A </a:t>
            </a:r>
            <a:r>
              <a:rPr lang="en-US" sz="2400" b="1" dirty="0"/>
              <a:t>medical laboratory</a:t>
            </a:r>
            <a:r>
              <a:rPr lang="en-US" sz="2400" dirty="0"/>
              <a:t> or </a:t>
            </a:r>
            <a:r>
              <a:rPr lang="en-US" sz="2400" b="1" dirty="0"/>
              <a:t>clinical laboratory</a:t>
            </a:r>
            <a:r>
              <a:rPr lang="en-US" sz="2400" dirty="0"/>
              <a:t> is a </a:t>
            </a:r>
            <a:r>
              <a:rPr lang="en-US" sz="2400" b="1" dirty="0">
                <a:solidFill>
                  <a:srgbClr val="A7CE65"/>
                </a:solidFill>
              </a:rPr>
              <a:t>laboratory</a:t>
            </a:r>
            <a:r>
              <a:rPr lang="en-US" sz="2400" dirty="0">
                <a:solidFill>
                  <a:srgbClr val="A7CE65"/>
                </a:solidFill>
              </a:rPr>
              <a:t> </a:t>
            </a:r>
            <a:r>
              <a:rPr lang="en-US" sz="2400" dirty="0"/>
              <a:t>where </a:t>
            </a:r>
            <a:r>
              <a:rPr lang="en-US" sz="2400" b="1" dirty="0">
                <a:solidFill>
                  <a:srgbClr val="A7CE65"/>
                </a:solidFill>
              </a:rPr>
              <a:t>clinical pathology</a:t>
            </a:r>
            <a:r>
              <a:rPr lang="en-US" sz="2400" dirty="0">
                <a:solidFill>
                  <a:srgbClr val="A7CE65"/>
                </a:solidFill>
              </a:rPr>
              <a:t> </a:t>
            </a:r>
            <a:r>
              <a:rPr lang="en-US" sz="2400" dirty="0"/>
              <a:t>tests are carried out on clinical specimens to obtain information about the health of a patient to aid in diagnosis, treatment, and prevention of disease. </a:t>
            </a:r>
          </a:p>
        </p:txBody>
      </p:sp>
      <p:pic>
        <p:nvPicPr>
          <p:cNvPr id="1026" name="Picture 2" descr="Image result for â«Ø§ÙÙØ®ØªØ¨Ø±Ø§Øª Ø§ÙØ·Ø¨ÙØ©â¬â">
            <a:extLst>
              <a:ext uri="{FF2B5EF4-FFF2-40B4-BE49-F238E27FC236}">
                <a16:creationId xmlns:a16="http://schemas.microsoft.com/office/drawing/2014/main" id="{EEFB848E-8EFE-4A68-ACB7-36458CCB5B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21664" y="3217674"/>
            <a:ext cx="7278624" cy="343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68782"/>
      </p:ext>
    </p:extLst>
  </p:cSld>
  <p:clrMapOvr>
    <a:masterClrMapping/>
  </p:clrMapOvr>
  <mc:AlternateContent xmlns:mc="http://schemas.openxmlformats.org/markup-compatibility/2006">
    <mc:Choice xmlns:p14="http://schemas.microsoft.com/office/powerpoint/2010/main" Requires="p14">
      <p:transition spd="slow" p14:dur="1400" advTm="40">
        <p14:ripple/>
      </p:transition>
    </mc:Choice>
    <mc:Fallback>
      <p:transition spd="slow" advTm="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utoRev="1" fill="hold" grpId="0" nodeType="withEffect">
                                  <p:stCondLst>
                                    <p:cond delay="0"/>
                                  </p:stCondLst>
                                  <p:endCondLst>
                                    <p:cond evt="onNext" delay="0">
                                      <p:tgtEl>
                                        <p:sldTgt/>
                                      </p:tgtEl>
                                    </p:cond>
                                  </p:endCondLst>
                                  <p:childTnLst>
                                    <p:animClr clrSpc="rgb" dir="cw">
                                      <p:cBhvr override="childStyle">
                                        <p:cTn id="6" dur="2000" fill="hold"/>
                                        <p:tgtEl>
                                          <p:spTgt spid="3">
                                            <p:txEl>
                                              <p:pRg st="0" end="0"/>
                                            </p:txEl>
                                          </p:spTgt>
                                        </p:tgtEl>
                                        <p:attrNameLst>
                                          <p:attrName>style.color</p:attrName>
                                        </p:attrNameLst>
                                      </p:cBhvr>
                                      <p:to>
                                        <a:srgbClr val="9C4A61"/>
                                      </p:to>
                                    </p:animClr>
                                  </p:childTnLst>
                                </p:cTn>
                              </p:par>
                              <p:par>
                                <p:cTn id="7" presetID="3" presetClass="emph" presetSubtype="2" repeatCount="indefinite" autoRev="1" fill="hold" grpId="0" nodeType="withEffect">
                                  <p:stCondLst>
                                    <p:cond delay="0"/>
                                  </p:stCondLst>
                                  <p:endCondLst>
                                    <p:cond evt="onNext" delay="0">
                                      <p:tgtEl>
                                        <p:sldTgt/>
                                      </p:tgtEl>
                                    </p:cond>
                                  </p:endCondLst>
                                  <p:childTnLst>
                                    <p:animClr clrSpc="rgb" dir="cw">
                                      <p:cBhvr override="childStyle">
                                        <p:cTn id="8" dur="2000" fill="hold"/>
                                        <p:tgtEl>
                                          <p:spTgt spid="3">
                                            <p:txEl>
                                              <p:pRg st="1" end="1"/>
                                            </p:txEl>
                                          </p:spTgt>
                                        </p:tgtEl>
                                        <p:attrNameLst>
                                          <p:attrName>style.color</p:attrName>
                                        </p:attrNameLst>
                                      </p:cBhvr>
                                      <p:to>
                                        <a:srgbClr val="313A7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93B5-EC5E-4F40-B717-9479FF5D365D}"/>
              </a:ext>
            </a:extLst>
          </p:cNvPr>
          <p:cNvSpPr>
            <a:spLocks noGrp="1"/>
          </p:cNvSpPr>
          <p:nvPr>
            <p:ph type="title"/>
          </p:nvPr>
        </p:nvSpPr>
        <p:spPr>
          <a:xfrm>
            <a:off x="1225454" y="608722"/>
            <a:ext cx="6481632" cy="831273"/>
          </a:xfrm>
        </p:spPr>
        <p:txBody>
          <a:bodyPr>
            <a:noAutofit/>
          </a:bodyPr>
          <a:lstStyle/>
          <a:p>
            <a:pPr algn="l"/>
            <a:r>
              <a:rPr lang="en-US" b="1" dirty="0"/>
              <a:t>Medical Laboratory Specialty</a:t>
            </a:r>
          </a:p>
        </p:txBody>
      </p:sp>
      <p:sp>
        <p:nvSpPr>
          <p:cNvPr id="3" name="Content Placeholder 2">
            <a:extLst>
              <a:ext uri="{FF2B5EF4-FFF2-40B4-BE49-F238E27FC236}">
                <a16:creationId xmlns:a16="http://schemas.microsoft.com/office/drawing/2014/main" id="{F935C734-D2E6-4440-AF0D-9FC89F5AC0D3}"/>
              </a:ext>
            </a:extLst>
          </p:cNvPr>
          <p:cNvSpPr>
            <a:spLocks noGrp="1"/>
          </p:cNvSpPr>
          <p:nvPr>
            <p:ph idx="1"/>
          </p:nvPr>
        </p:nvSpPr>
        <p:spPr>
          <a:xfrm>
            <a:off x="144692" y="1439995"/>
            <a:ext cx="7562394" cy="5293314"/>
          </a:xfrm>
        </p:spPr>
        <p:txBody>
          <a:bodyPr>
            <a:normAutofit fontScale="92500" lnSpcReduction="20000"/>
          </a:bodyPr>
          <a:lstStyle/>
          <a:p>
            <a:pPr algn="just">
              <a:buFont typeface="Wingdings" panose="05000000000000000000" pitchFamily="2" charset="2"/>
              <a:buChar char="q"/>
            </a:pPr>
            <a:r>
              <a:rPr lang="en-US" sz="28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Clinical Medical laboratories are an example of applied science, as opposed to research laboratories that focus on basic science, such as found in some academic institutions.</a:t>
            </a:r>
          </a:p>
          <a:p>
            <a:pPr algn="just">
              <a:buFont typeface="Wingdings" panose="05000000000000000000" pitchFamily="2" charset="2"/>
              <a:buChar char="q"/>
            </a:pPr>
            <a:endParaRPr lang="en-US" sz="28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algn="just">
              <a:buFont typeface="Wingdings" panose="05000000000000000000" pitchFamily="2" charset="2"/>
              <a:buChar char="q"/>
            </a:pPr>
            <a:r>
              <a:rPr lang="en-US" sz="28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Clinical laboratory sciences (also known as medical technology or medical laboratory science) is a biology/chemistry-based bachelor's degree that prepares students for exciting, challenging and dynamic careers in places such as hospital labs and clinics, forensic labs, veterinary clinics, industrial research labs and molecular biotechnology labs.</a:t>
            </a:r>
          </a:p>
        </p:txBody>
      </p:sp>
      <p:pic>
        <p:nvPicPr>
          <p:cNvPr id="5" name="Picture 4">
            <a:extLst>
              <a:ext uri="{FF2B5EF4-FFF2-40B4-BE49-F238E27FC236}">
                <a16:creationId xmlns:a16="http://schemas.microsoft.com/office/drawing/2014/main" id="{C5C582AE-11C0-4B4A-AFA5-81838816AF0F}"/>
              </a:ext>
            </a:extLst>
          </p:cNvPr>
          <p:cNvPicPr>
            <a:picLocks noChangeAspect="1"/>
          </p:cNvPicPr>
          <p:nvPr/>
        </p:nvPicPr>
        <p:blipFill>
          <a:blip r:embed="rId2">
            <a:clrChange>
              <a:clrFrom>
                <a:srgbClr val="FFFFFF"/>
              </a:clrFrom>
              <a:clrTo>
                <a:srgbClr val="FFFFFF">
                  <a:alpha val="0"/>
                </a:srgbClr>
              </a:clrTo>
            </a:clrChange>
            <a:duotone>
              <a:prstClr val="black"/>
              <a:schemeClr val="accent1">
                <a:tint val="45000"/>
                <a:satMod val="400000"/>
              </a:schemeClr>
            </a:duotone>
          </a:blip>
          <a:stretch>
            <a:fillRect/>
          </a:stretch>
        </p:blipFill>
        <p:spPr>
          <a:xfrm>
            <a:off x="8018173" y="1653749"/>
            <a:ext cx="3289317" cy="2466987"/>
          </a:xfrm>
          <a:prstGeom prst="rect">
            <a:avLst/>
          </a:prstGeom>
        </p:spPr>
      </p:pic>
    </p:spTree>
    <p:extLst>
      <p:ext uri="{BB962C8B-B14F-4D97-AF65-F5344CB8AC3E}">
        <p14:creationId xmlns:p14="http://schemas.microsoft.com/office/powerpoint/2010/main" val="107628179"/>
      </p:ext>
    </p:extLst>
  </p:cSld>
  <p:clrMapOvr>
    <a:masterClrMapping/>
  </p:clrMapOvr>
  <mc:AlternateContent xmlns:mc="http://schemas.openxmlformats.org/markup-compatibility/2006">
    <mc:Choice xmlns:p14="http://schemas.microsoft.com/office/powerpoint/2010/main" Requires="p14">
      <p:transition spd="slow" p14:dur="1400" advTm="44686">
        <p14:ripple/>
      </p:transition>
    </mc:Choice>
    <mc:Fallback>
      <p:transition spd="slow" advTm="44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 presetClass="emph" presetSubtype="10" autoRev="1" fill="hold" grpId="1" nodeType="withEffect">
                                  <p:stCondLst>
                                    <p:cond delay="0"/>
                                  </p:stCondLst>
                                  <p:childTnLst>
                                    <p:animClr clrSpc="hsl" dir="ccw">
                                      <p:cBhvr override="childStyle">
                                        <p:cTn id="9" dur="2000" fill="hold"/>
                                        <p:tgtEl>
                                          <p:spTgt spid="3">
                                            <p:txEl>
                                              <p:pRg st="0" end="0"/>
                                            </p:txEl>
                                          </p:spTgt>
                                        </p:tgtEl>
                                        <p:attrNameLst>
                                          <p:attrName>style.color</p:attrName>
                                        </p:attrNameLst>
                                      </p:cBhvr>
                                      <p:to>
                                        <a:srgbClr val="8C24AC"/>
                                      </p:to>
                                    </p:animClr>
                                  </p:childTnLst>
                                </p:cTn>
                              </p:par>
                              <p:par>
                                <p:cTn id="10" presetID="3" presetClass="emph" presetSubtype="10" autoRev="1" fill="hold" grpId="1" nodeType="withEffect">
                                  <p:stCondLst>
                                    <p:cond delay="0"/>
                                  </p:stCondLst>
                                  <p:childTnLst>
                                    <p:animClr clrSpc="hsl" dir="ccw">
                                      <p:cBhvr override="childStyle">
                                        <p:cTn id="11" dur="2000" fill="hold"/>
                                        <p:tgtEl>
                                          <p:spTgt spid="3">
                                            <p:txEl>
                                              <p:pRg st="2" end="2"/>
                                            </p:txEl>
                                          </p:spTgt>
                                        </p:tgtEl>
                                        <p:attrNameLst>
                                          <p:attrName>style.color</p:attrName>
                                        </p:attrNameLst>
                                      </p:cBhvr>
                                      <p:to>
                                        <a:srgbClr val="8C24AC"/>
                                      </p:to>
                                    </p:animClr>
                                  </p:childTnLst>
                                </p:cTn>
                              </p:par>
                              <p:par>
                                <p:cTn id="12" presetID="1" presetClass="entr" presetSubtype="0" fill="hold" nodeType="withEffect">
                                  <p:stCondLst>
                                    <p:cond delay="2750"/>
                                  </p:stCondLst>
                                  <p:childTnLst>
                                    <p:set>
                                      <p:cBhvr>
                                        <p:cTn id="13" dur="1" fill="hold">
                                          <p:stCondLst>
                                            <p:cond delay="9"/>
                                          </p:stCondLst>
                                        </p:cTn>
                                        <p:tgtEl>
                                          <p:spTgt spid="5"/>
                                        </p:tgtEl>
                                        <p:attrNameLst>
                                          <p:attrName>style.visibility</p:attrName>
                                        </p:attrNameLst>
                                      </p:cBhvr>
                                      <p:to>
                                        <p:strVal val="visible"/>
                                      </p:to>
                                    </p:set>
                                  </p:childTnLst>
                                </p:cTn>
                              </p:par>
                              <p:par>
                                <p:cTn id="14" presetID="2" presetClass="entr" presetSubtype="2" fill="hold" nodeType="withEffect">
                                  <p:stCondLst>
                                    <p:cond delay="27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1441-DEB7-4DA4-81BE-63815705448A}"/>
              </a:ext>
            </a:extLst>
          </p:cNvPr>
          <p:cNvSpPr>
            <a:spLocks noGrp="1"/>
          </p:cNvSpPr>
          <p:nvPr>
            <p:ph type="title"/>
          </p:nvPr>
        </p:nvSpPr>
        <p:spPr>
          <a:xfrm>
            <a:off x="677334" y="632462"/>
            <a:ext cx="7714534" cy="706582"/>
          </a:xfrm>
        </p:spPr>
        <p:txBody>
          <a:bodyPr>
            <a:normAutofit/>
          </a:bodyPr>
          <a:lstStyle/>
          <a:p>
            <a:r>
              <a:rPr lang="en-US" b="1" dirty="0"/>
              <a:t>Medical laboratory specialty goals </a:t>
            </a:r>
          </a:p>
        </p:txBody>
      </p:sp>
      <p:sp>
        <p:nvSpPr>
          <p:cNvPr id="3" name="Content Placeholder 2">
            <a:extLst>
              <a:ext uri="{FF2B5EF4-FFF2-40B4-BE49-F238E27FC236}">
                <a16:creationId xmlns:a16="http://schemas.microsoft.com/office/drawing/2014/main" id="{287F7458-342A-4885-AC2E-160A6C0BE71F}"/>
              </a:ext>
            </a:extLst>
          </p:cNvPr>
          <p:cNvSpPr>
            <a:spLocks noGrp="1"/>
          </p:cNvSpPr>
          <p:nvPr>
            <p:ph idx="1"/>
          </p:nvPr>
        </p:nvSpPr>
        <p:spPr>
          <a:xfrm>
            <a:off x="677334" y="1528175"/>
            <a:ext cx="7201537" cy="3695178"/>
          </a:xfrm>
        </p:spPr>
        <p:txBody>
          <a:bodyPr>
            <a:normAutofit/>
          </a:bodyPr>
          <a:lstStyle/>
          <a:p>
            <a:pPr marL="514350" indent="-514350" algn="just">
              <a:buFont typeface="+mj-lt"/>
              <a:buAutoNum type="romanUcPeriod"/>
            </a:pPr>
            <a:r>
              <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Find laboratory technicians ready to keep pace with scientific advances in the field of laboratory medicine.</a:t>
            </a:r>
            <a:endPar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marL="514350" indent="-514350" algn="just">
              <a:buFont typeface="+mj-lt"/>
              <a:buAutoNum type="romanUcPeriod"/>
            </a:pPr>
            <a:r>
              <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Graduating qualified cadres from a practical and scientific point of view with the ability to deal with modern laboratory techniques and devices.</a:t>
            </a:r>
            <a:endParaRPr lang="ar-SA"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marL="514350" indent="-514350" algn="just">
              <a:buFont typeface="+mj-lt"/>
              <a:buAutoNum type="romanUcPeriod"/>
            </a:pPr>
            <a:r>
              <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rPr>
              <a:t> Stimulating and promoting scientific research in the field of laboratory medicine.</a:t>
            </a:r>
          </a:p>
          <a:p>
            <a:pPr marL="0" indent="0" algn="just">
              <a:buNone/>
            </a:pP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843C42C-CE13-4A42-A482-5061EA1A7FF6}"/>
              </a:ext>
            </a:extLst>
          </p:cNvPr>
          <p:cNvPicPr>
            <a:picLocks noChangeAspect="1"/>
          </p:cNvPicPr>
          <p:nvPr/>
        </p:nvPicPr>
        <p:blipFill>
          <a:blip r:embed="rId2">
            <a:clrChange>
              <a:clrFrom>
                <a:srgbClr val="2D275B"/>
              </a:clrFrom>
              <a:clrTo>
                <a:srgbClr val="2D275B">
                  <a:alpha val="0"/>
                </a:srgbClr>
              </a:clrTo>
            </a:clrChange>
            <a:duotone>
              <a:prstClr val="black"/>
              <a:schemeClr val="accent6">
                <a:tint val="45000"/>
                <a:satMod val="400000"/>
              </a:schemeClr>
            </a:duotone>
          </a:blip>
          <a:stretch>
            <a:fillRect/>
          </a:stretch>
        </p:blipFill>
        <p:spPr>
          <a:xfrm>
            <a:off x="7331901" y="4665945"/>
            <a:ext cx="2855935" cy="2141951"/>
          </a:xfrm>
          <a:prstGeom prst="rect">
            <a:avLst/>
          </a:prstGeom>
        </p:spPr>
      </p:pic>
    </p:spTree>
    <p:extLst>
      <p:ext uri="{BB962C8B-B14F-4D97-AF65-F5344CB8AC3E}">
        <p14:creationId xmlns:p14="http://schemas.microsoft.com/office/powerpoint/2010/main" val="4056886175"/>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34" presetClass="emph" presetSubtype="0" fill="hold" nodeType="afterEffect">
                                  <p:stCondLst>
                                    <p:cond delay="0"/>
                                  </p:stCondLst>
                                  <p:iterate type="lt">
                                    <p:tmPct val="10000"/>
                                  </p:iterate>
                                  <p:childTnLst>
                                    <p:animMotion origin="layout" path="M 4.16667E-7 -7.40741E-7 L 4.16667E-7 -0.07222 " pathEditMode="relative" rAng="0" ptsTypes="AA">
                                      <p:cBhvr>
                                        <p:cTn id="12"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13" dur="125" fill="hold">
                                          <p:stCondLst>
                                            <p:cond delay="0"/>
                                          </p:stCondLst>
                                        </p:cTn>
                                        <p:tgtEl>
                                          <p:spTgt spid="3">
                                            <p:txEl>
                                              <p:pRg st="0" end="0"/>
                                            </p:txEl>
                                          </p:spTgt>
                                        </p:tgtEl>
                                        <p:attrNameLst>
                                          <p:attrName>r</p:attrName>
                                        </p:attrNameLst>
                                      </p:cBhvr>
                                    </p:animRot>
                                    <p:animRot by="-1500000">
                                      <p:cBhvr>
                                        <p:cTn id="14" dur="125" fill="hold">
                                          <p:stCondLst>
                                            <p:cond delay="125"/>
                                          </p:stCondLst>
                                        </p:cTn>
                                        <p:tgtEl>
                                          <p:spTgt spid="3">
                                            <p:txEl>
                                              <p:pRg st="0" end="0"/>
                                            </p:txEl>
                                          </p:spTgt>
                                        </p:tgtEl>
                                        <p:attrNameLst>
                                          <p:attrName>r</p:attrName>
                                        </p:attrNameLst>
                                      </p:cBhvr>
                                    </p:animRot>
                                    <p:animRot by="-1500000">
                                      <p:cBhvr>
                                        <p:cTn id="15" dur="125" fill="hold">
                                          <p:stCondLst>
                                            <p:cond delay="250"/>
                                          </p:stCondLst>
                                        </p:cTn>
                                        <p:tgtEl>
                                          <p:spTgt spid="3">
                                            <p:txEl>
                                              <p:pRg st="0" end="0"/>
                                            </p:txEl>
                                          </p:spTgt>
                                        </p:tgtEl>
                                        <p:attrNameLst>
                                          <p:attrName>r</p:attrName>
                                        </p:attrNameLst>
                                      </p:cBhvr>
                                    </p:animRot>
                                    <p:animRot by="1500000">
                                      <p:cBhvr>
                                        <p:cTn id="16" dur="125" fill="hold">
                                          <p:stCondLst>
                                            <p:cond delay="375"/>
                                          </p:stCondLst>
                                        </p:cTn>
                                        <p:tgtEl>
                                          <p:spTgt spid="3">
                                            <p:txEl>
                                              <p:pRg st="0" end="0"/>
                                            </p:txEl>
                                          </p:spTgt>
                                        </p:tgtEl>
                                        <p:attrNameLst>
                                          <p:attrName>r</p:attrName>
                                        </p:attrNameLst>
                                      </p:cBhvr>
                                    </p:animRot>
                                  </p:childTnLst>
                                </p:cTn>
                              </p:par>
                            </p:childTnLst>
                          </p:cTn>
                        </p:par>
                        <p:par>
                          <p:cTn id="17" fill="hold">
                            <p:stCondLst>
                              <p:cond delay="5600"/>
                            </p:stCondLst>
                            <p:childTnLst>
                              <p:par>
                                <p:cTn id="18" presetID="34" presetClass="emph" presetSubtype="0" fill="hold" nodeType="afterEffect">
                                  <p:stCondLst>
                                    <p:cond delay="0"/>
                                  </p:stCondLst>
                                  <p:iterate type="lt">
                                    <p:tmPct val="10000"/>
                                  </p:iterate>
                                  <p:childTnLst>
                                    <p:animMotion origin="layout" path="M 4.16667E-7 4.44444E-6 L 4.16667E-7 -0.07223 " pathEditMode="relative" rAng="0" ptsTypes="AA">
                                      <p:cBhvr>
                                        <p:cTn id="19"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20" dur="125" fill="hold">
                                          <p:stCondLst>
                                            <p:cond delay="0"/>
                                          </p:stCondLst>
                                        </p:cTn>
                                        <p:tgtEl>
                                          <p:spTgt spid="3">
                                            <p:txEl>
                                              <p:pRg st="1" end="1"/>
                                            </p:txEl>
                                          </p:spTgt>
                                        </p:tgtEl>
                                        <p:attrNameLst>
                                          <p:attrName>r</p:attrName>
                                        </p:attrNameLst>
                                      </p:cBhvr>
                                    </p:animRot>
                                    <p:animRot by="-1500000">
                                      <p:cBhvr>
                                        <p:cTn id="21" dur="125" fill="hold">
                                          <p:stCondLst>
                                            <p:cond delay="125"/>
                                          </p:stCondLst>
                                        </p:cTn>
                                        <p:tgtEl>
                                          <p:spTgt spid="3">
                                            <p:txEl>
                                              <p:pRg st="1" end="1"/>
                                            </p:txEl>
                                          </p:spTgt>
                                        </p:tgtEl>
                                        <p:attrNameLst>
                                          <p:attrName>r</p:attrName>
                                        </p:attrNameLst>
                                      </p:cBhvr>
                                    </p:animRot>
                                    <p:animRot by="-1500000">
                                      <p:cBhvr>
                                        <p:cTn id="22" dur="125" fill="hold">
                                          <p:stCondLst>
                                            <p:cond delay="250"/>
                                          </p:stCondLst>
                                        </p:cTn>
                                        <p:tgtEl>
                                          <p:spTgt spid="3">
                                            <p:txEl>
                                              <p:pRg st="1" end="1"/>
                                            </p:txEl>
                                          </p:spTgt>
                                        </p:tgtEl>
                                        <p:attrNameLst>
                                          <p:attrName>r</p:attrName>
                                        </p:attrNameLst>
                                      </p:cBhvr>
                                    </p:animRot>
                                    <p:animRot by="1500000">
                                      <p:cBhvr>
                                        <p:cTn id="23" dur="125" fill="hold">
                                          <p:stCondLst>
                                            <p:cond delay="375"/>
                                          </p:stCondLst>
                                        </p:cTn>
                                        <p:tgtEl>
                                          <p:spTgt spid="3">
                                            <p:txEl>
                                              <p:pRg st="1" end="1"/>
                                            </p:txEl>
                                          </p:spTgt>
                                        </p:tgtEl>
                                        <p:attrNameLst>
                                          <p:attrName>r</p:attrName>
                                        </p:attrNameLst>
                                      </p:cBhvr>
                                    </p:animRot>
                                  </p:childTnLst>
                                </p:cTn>
                              </p:par>
                            </p:childTnLst>
                          </p:cTn>
                        </p:par>
                        <p:par>
                          <p:cTn id="24" fill="hold">
                            <p:stCondLst>
                              <p:cond delay="12250"/>
                            </p:stCondLst>
                            <p:childTnLst>
                              <p:par>
                                <p:cTn id="25" presetID="34" presetClass="emph" presetSubtype="0" fill="hold" nodeType="afterEffect">
                                  <p:stCondLst>
                                    <p:cond delay="0"/>
                                  </p:stCondLst>
                                  <p:iterate type="lt">
                                    <p:tmPct val="10000"/>
                                  </p:iterate>
                                  <p:childTnLst>
                                    <p:animMotion origin="layout" path="M 4.16667E-7 2.22222E-6 L 4.16667E-7 -0.07222 " pathEditMode="relative" rAng="0" ptsTypes="AA">
                                      <p:cBhvr>
                                        <p:cTn id="26" dur="25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27" dur="125" fill="hold">
                                          <p:stCondLst>
                                            <p:cond delay="0"/>
                                          </p:stCondLst>
                                        </p:cTn>
                                        <p:tgtEl>
                                          <p:spTgt spid="3">
                                            <p:txEl>
                                              <p:pRg st="2" end="2"/>
                                            </p:txEl>
                                          </p:spTgt>
                                        </p:tgtEl>
                                        <p:attrNameLst>
                                          <p:attrName>r</p:attrName>
                                        </p:attrNameLst>
                                      </p:cBhvr>
                                    </p:animRot>
                                    <p:animRot by="-1500000">
                                      <p:cBhvr>
                                        <p:cTn id="28" dur="125" fill="hold">
                                          <p:stCondLst>
                                            <p:cond delay="125"/>
                                          </p:stCondLst>
                                        </p:cTn>
                                        <p:tgtEl>
                                          <p:spTgt spid="3">
                                            <p:txEl>
                                              <p:pRg st="2" end="2"/>
                                            </p:txEl>
                                          </p:spTgt>
                                        </p:tgtEl>
                                        <p:attrNameLst>
                                          <p:attrName>r</p:attrName>
                                        </p:attrNameLst>
                                      </p:cBhvr>
                                    </p:animRot>
                                    <p:animRot by="-1500000">
                                      <p:cBhvr>
                                        <p:cTn id="29" dur="125" fill="hold">
                                          <p:stCondLst>
                                            <p:cond delay="250"/>
                                          </p:stCondLst>
                                        </p:cTn>
                                        <p:tgtEl>
                                          <p:spTgt spid="3">
                                            <p:txEl>
                                              <p:pRg st="2" end="2"/>
                                            </p:txEl>
                                          </p:spTgt>
                                        </p:tgtEl>
                                        <p:attrNameLst>
                                          <p:attrName>r</p:attrName>
                                        </p:attrNameLst>
                                      </p:cBhvr>
                                    </p:animRot>
                                    <p:animRot by="1500000">
                                      <p:cBhvr>
                                        <p:cTn id="3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D697-E78D-4985-A8BE-E4E67A06F23F}"/>
              </a:ext>
            </a:extLst>
          </p:cNvPr>
          <p:cNvSpPr>
            <a:spLocks noGrp="1"/>
          </p:cNvSpPr>
          <p:nvPr>
            <p:ph type="title"/>
          </p:nvPr>
        </p:nvSpPr>
        <p:spPr>
          <a:xfrm>
            <a:off x="1867437" y="379426"/>
            <a:ext cx="4047066" cy="845127"/>
          </a:xfrm>
        </p:spPr>
        <p:txBody>
          <a:bodyPr>
            <a:normAutofit/>
          </a:bodyPr>
          <a:lstStyle/>
          <a:p>
            <a:r>
              <a:rPr lang="en-US" dirty="0"/>
              <a:t>Jobs chances </a:t>
            </a:r>
            <a:endParaRPr lang="en-US" b="1" dirty="0"/>
          </a:p>
        </p:txBody>
      </p:sp>
      <p:sp>
        <p:nvSpPr>
          <p:cNvPr id="3" name="Content Placeholder 2">
            <a:extLst>
              <a:ext uri="{FF2B5EF4-FFF2-40B4-BE49-F238E27FC236}">
                <a16:creationId xmlns:a16="http://schemas.microsoft.com/office/drawing/2014/main" id="{58D664AE-D74B-4BE1-8C49-609A1DC712FF}"/>
              </a:ext>
            </a:extLst>
          </p:cNvPr>
          <p:cNvSpPr>
            <a:spLocks noGrp="1"/>
          </p:cNvSpPr>
          <p:nvPr>
            <p:ph idx="1"/>
          </p:nvPr>
        </p:nvSpPr>
        <p:spPr>
          <a:xfrm>
            <a:off x="421637" y="1224553"/>
            <a:ext cx="7732808" cy="4975832"/>
          </a:xfrm>
        </p:spPr>
        <p:txBody>
          <a:bodyPr>
            <a:normAutofit fontScale="92500" lnSpcReduction="10000"/>
          </a:bodyPr>
          <a:lstStyle/>
          <a:p>
            <a:pPr algn="just">
              <a:buFont typeface="Wingdings" panose="05000000000000000000" pitchFamily="2" charset="2"/>
              <a:buChar char="Ø"/>
            </a:pPr>
            <a:r>
              <a:rPr lang="en-US" sz="2400" b="1" dirty="0"/>
              <a:t>Medical complexes, hospitals and medical laboratories to allow laboratory technicians to perform various laboratory tests, such as: blood, urine, and stools, lung and kidney activity tests, liver activity, and clinical blood tests.</a:t>
            </a:r>
          </a:p>
          <a:p>
            <a:pPr algn="just">
              <a:buFont typeface="Wingdings" panose="05000000000000000000" pitchFamily="2" charset="2"/>
              <a:buChar char="Ø"/>
            </a:pPr>
            <a:endParaRPr lang="en-US" sz="2400" b="1" dirty="0"/>
          </a:p>
          <a:p>
            <a:pPr algn="just">
              <a:buFont typeface="Wingdings" panose="05000000000000000000" pitchFamily="2" charset="2"/>
              <a:buChar char="Ø"/>
            </a:pPr>
            <a:r>
              <a:rPr lang="en-US" sz="2400" b="1" dirty="0"/>
              <a:t>They are also allowed to work in food laboratories and factories of all kinds of foodstuffs and juices.</a:t>
            </a:r>
          </a:p>
          <a:p>
            <a:pPr algn="just">
              <a:buFont typeface="Wingdings" panose="05000000000000000000" pitchFamily="2" charset="2"/>
              <a:buChar char="Ø"/>
            </a:pPr>
            <a:endParaRPr lang="ar-SA" sz="2400" b="1" dirty="0"/>
          </a:p>
          <a:p>
            <a:pPr algn="just">
              <a:buFont typeface="Wingdings" panose="05000000000000000000" pitchFamily="2" charset="2"/>
              <a:buChar char="Ø"/>
            </a:pPr>
            <a:r>
              <a:rPr lang="en-US" sz="2400" b="1" dirty="0"/>
              <a:t>Pharmaceutical factories, and they have the opportunity to work in the fields of biotechnology, medical research centers, and areas of medical product development Such as: medical devices, solutions, and medical information analysis centers.</a:t>
            </a:r>
          </a:p>
          <a:p>
            <a:pPr algn="just">
              <a:buFont typeface="Wingdings" panose="05000000000000000000" pitchFamily="2" charset="2"/>
              <a:buChar char="Ø"/>
            </a:pPr>
            <a:endParaRPr lang="en-US" sz="2400" b="1" dirty="0"/>
          </a:p>
        </p:txBody>
      </p:sp>
      <p:pic>
        <p:nvPicPr>
          <p:cNvPr id="5" name="Picture 4">
            <a:extLst>
              <a:ext uri="{FF2B5EF4-FFF2-40B4-BE49-F238E27FC236}">
                <a16:creationId xmlns:a16="http://schemas.microsoft.com/office/drawing/2014/main" id="{7136349C-6C5C-4096-921D-29F1265D6C25}"/>
              </a:ext>
            </a:extLst>
          </p:cNvPr>
          <p:cNvPicPr>
            <a:picLocks noChangeAspect="1"/>
          </p:cNvPicPr>
          <p:nvPr/>
        </p:nvPicPr>
        <p:blipFill>
          <a:blip r:embed="rId2">
            <a:clrChange>
              <a:clrFrom>
                <a:srgbClr val="1A1C27"/>
              </a:clrFrom>
              <a:clrTo>
                <a:srgbClr val="1A1C27">
                  <a:alpha val="0"/>
                </a:srgbClr>
              </a:clrTo>
            </a:clrChange>
            <a:duotone>
              <a:schemeClr val="accent5">
                <a:shade val="45000"/>
                <a:satMod val="135000"/>
              </a:schemeClr>
              <a:prstClr val="white"/>
            </a:duotone>
          </a:blip>
          <a:stretch>
            <a:fillRect/>
          </a:stretch>
        </p:blipFill>
        <p:spPr>
          <a:xfrm>
            <a:off x="8751518" y="2096544"/>
            <a:ext cx="3553216" cy="2664912"/>
          </a:xfrm>
          <a:prstGeom prst="rect">
            <a:avLst/>
          </a:prstGeom>
        </p:spPr>
      </p:pic>
    </p:spTree>
    <p:extLst>
      <p:ext uri="{BB962C8B-B14F-4D97-AF65-F5344CB8AC3E}">
        <p14:creationId xmlns:p14="http://schemas.microsoft.com/office/powerpoint/2010/main" val="1824773509"/>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par>
                          <p:cTn id="7" fill="hold">
                            <p:stCondLst>
                              <p:cond delay="700"/>
                            </p:stCondLst>
                            <p:childTnLst>
                              <p:par>
                                <p:cTn id="8" presetID="42"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700"/>
                            </p:stCondLst>
                            <p:childTnLst>
                              <p:par>
                                <p:cTn id="14" presetID="42"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2700"/>
                            </p:stCondLst>
                            <p:childTnLst>
                              <p:par>
                                <p:cTn id="20" presetID="42"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0CE3-7A78-4597-85EF-760CDDE39C17}"/>
              </a:ext>
            </a:extLst>
          </p:cNvPr>
          <p:cNvSpPr>
            <a:spLocks noGrp="1"/>
          </p:cNvSpPr>
          <p:nvPr>
            <p:ph type="title"/>
          </p:nvPr>
        </p:nvSpPr>
        <p:spPr>
          <a:xfrm>
            <a:off x="512065" y="488891"/>
            <a:ext cx="8042610" cy="1273898"/>
          </a:xfrm>
        </p:spPr>
        <p:txBody>
          <a:bodyPr>
            <a:normAutofit fontScale="90000"/>
          </a:bodyPr>
          <a:lstStyle/>
          <a:p>
            <a:r>
              <a:rPr lang="en-US" b="1" dirty="0"/>
              <a:t>Diagnostics Clinical Laboratory Sections</a:t>
            </a:r>
            <a:br>
              <a:rPr lang="ar-SA" dirty="0"/>
            </a:br>
            <a:br>
              <a:rPr lang="ar-SA" dirty="0"/>
            </a:br>
            <a:endParaRPr lang="en-US" dirty="0"/>
          </a:p>
        </p:txBody>
      </p:sp>
      <p:sp>
        <p:nvSpPr>
          <p:cNvPr id="3" name="Content Placeholder 2">
            <a:extLst>
              <a:ext uri="{FF2B5EF4-FFF2-40B4-BE49-F238E27FC236}">
                <a16:creationId xmlns:a16="http://schemas.microsoft.com/office/drawing/2014/main" id="{64C461C8-EB99-4054-A8AA-70D27DEC563F}"/>
              </a:ext>
            </a:extLst>
          </p:cNvPr>
          <p:cNvSpPr>
            <a:spLocks noGrp="1"/>
          </p:cNvSpPr>
          <p:nvPr>
            <p:ph idx="1"/>
          </p:nvPr>
        </p:nvSpPr>
        <p:spPr>
          <a:xfrm>
            <a:off x="677334" y="1304544"/>
            <a:ext cx="9307914" cy="5553456"/>
          </a:xfrm>
        </p:spPr>
        <p:txBody>
          <a:bodyPr>
            <a:normAutofit/>
          </a:bodyPr>
          <a:lstStyle/>
          <a:p>
            <a:pPr algn="l">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Clinical Chemistry</a:t>
            </a:r>
            <a:endParaRPr lang="ar-SA"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l">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Clinical Hematology</a:t>
            </a:r>
          </a:p>
          <a:p>
            <a:pPr algn="l">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Clinical Microbiology</a:t>
            </a:r>
            <a:endParaRPr lang="ar-SA"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Molecular Diagnostics(Genetics)</a:t>
            </a:r>
          </a:p>
          <a:p>
            <a:pPr>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Clinical Immunology</a:t>
            </a:r>
          </a:p>
          <a:p>
            <a:pPr>
              <a:buFont typeface="Courier New" panose="02070309020205020404" pitchFamily="49" charset="0"/>
              <a:buChar char="o"/>
            </a:pPr>
            <a:r>
              <a:rPr lang="en-US" sz="2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Clinical Endocrinology (Hormones)</a:t>
            </a:r>
          </a:p>
          <a:p>
            <a:pPr>
              <a:buFont typeface="Courier New" panose="02070309020205020404" pitchFamily="49" charset="0"/>
              <a:buChar char="o"/>
            </a:pPr>
            <a:r>
              <a:rPr lang="en-US" sz="24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Tumor Markers</a:t>
            </a:r>
          </a:p>
          <a:p>
            <a:pPr algn="l">
              <a:buFont typeface="Courier New" panose="02070309020205020404" pitchFamily="49" charset="0"/>
              <a:buChar char="o"/>
            </a:pPr>
            <a:r>
              <a:rPr lang="en-US" sz="24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Blood Bank</a:t>
            </a:r>
            <a:endParaRPr lang="en-US" dirty="0">
              <a:solidFill>
                <a:schemeClr val="tx2">
                  <a:lumMod val="50000"/>
                </a:schemeClr>
              </a:solidFill>
            </a:endParaRPr>
          </a:p>
          <a:p>
            <a:pPr algn="l">
              <a:buFont typeface="Courier New" panose="02070309020205020404" pitchFamily="49" charset="0"/>
              <a:buChar char="o"/>
            </a:pPr>
            <a:r>
              <a:rPr lang="en-US" sz="24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Routine and Microscopy</a:t>
            </a:r>
          </a:p>
          <a:p>
            <a:pPr algn="l">
              <a:buFont typeface="Courier New" panose="02070309020205020404" pitchFamily="49" charset="0"/>
              <a:buChar char="o"/>
            </a:pPr>
            <a:r>
              <a:rPr lang="en-US" sz="24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Cytology and Pathology</a:t>
            </a:r>
          </a:p>
          <a:p>
            <a:pPr algn="l">
              <a:buFont typeface="Courier New" panose="02070309020205020404" pitchFamily="49" charset="0"/>
              <a:buChar char="o"/>
            </a:pP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a:p>
            <a:pPr algn="l">
              <a:buFont typeface="Courier New" panose="02070309020205020404" pitchFamily="49" charset="0"/>
              <a:buChar char="o"/>
            </a:pPr>
            <a:endParaRPr lang="en-US" sz="2400" b="1" dirty="0">
              <a:solidFill>
                <a:srgbClr val="4D443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2402392-FB84-4202-9E11-EC78F1C0EB1F}"/>
              </a:ext>
            </a:extLst>
          </p:cNvPr>
          <p:cNvPicPr>
            <a:picLocks noChangeAspect="1"/>
          </p:cNvPicPr>
          <p:nvPr/>
        </p:nvPicPr>
        <p:blipFill>
          <a:blip r:embed="rId2">
            <a:duotone>
              <a:prstClr val="black"/>
              <a:schemeClr val="accent6">
                <a:tint val="45000"/>
                <a:satMod val="400000"/>
              </a:schemeClr>
            </a:duotone>
          </a:blip>
          <a:stretch>
            <a:fillRect/>
          </a:stretch>
        </p:blipFill>
        <p:spPr>
          <a:xfrm>
            <a:off x="6638796" y="4505641"/>
            <a:ext cx="1922444" cy="1662700"/>
          </a:xfrm>
          <a:prstGeom prst="rect">
            <a:avLst/>
          </a:prstGeom>
        </p:spPr>
      </p:pic>
      <p:pic>
        <p:nvPicPr>
          <p:cNvPr id="7" name="Picture 6">
            <a:extLst>
              <a:ext uri="{FF2B5EF4-FFF2-40B4-BE49-F238E27FC236}">
                <a16:creationId xmlns:a16="http://schemas.microsoft.com/office/drawing/2014/main" id="{7A10B0D9-3166-4466-8344-32DFD8C9C1D9}"/>
              </a:ext>
            </a:extLst>
          </p:cNvPr>
          <p:cNvPicPr>
            <a:picLocks noChangeAspect="1"/>
          </p:cNvPicPr>
          <p:nvPr/>
        </p:nvPicPr>
        <p:blipFill>
          <a:blip r:embed="rId3">
            <a:duotone>
              <a:prstClr val="black"/>
              <a:schemeClr val="accent6">
                <a:tint val="45000"/>
                <a:satMod val="400000"/>
              </a:schemeClr>
            </a:duotone>
          </a:blip>
          <a:stretch>
            <a:fillRect/>
          </a:stretch>
        </p:blipFill>
        <p:spPr>
          <a:xfrm>
            <a:off x="6638795" y="1092094"/>
            <a:ext cx="1915880" cy="1486348"/>
          </a:xfrm>
          <a:prstGeom prst="rect">
            <a:avLst/>
          </a:prstGeom>
        </p:spPr>
      </p:pic>
      <p:pic>
        <p:nvPicPr>
          <p:cNvPr id="9" name="Picture 8">
            <a:extLst>
              <a:ext uri="{FF2B5EF4-FFF2-40B4-BE49-F238E27FC236}">
                <a16:creationId xmlns:a16="http://schemas.microsoft.com/office/drawing/2014/main" id="{A8A8DDC8-0AC2-4FFB-8578-18A0E5D5DFAA}"/>
              </a:ext>
            </a:extLst>
          </p:cNvPr>
          <p:cNvPicPr>
            <a:picLocks noChangeAspect="1"/>
          </p:cNvPicPr>
          <p:nvPr/>
        </p:nvPicPr>
        <p:blipFill>
          <a:blip r:embed="rId4">
            <a:clrChange>
              <a:clrFrom>
                <a:srgbClr val="000000"/>
              </a:clrFrom>
              <a:clrTo>
                <a:srgbClr val="000000">
                  <a:alpha val="0"/>
                </a:srgbClr>
              </a:clrTo>
            </a:clrChange>
            <a:duotone>
              <a:schemeClr val="accent6">
                <a:shade val="45000"/>
                <a:satMod val="135000"/>
              </a:schemeClr>
              <a:prstClr val="white"/>
            </a:duotone>
          </a:blip>
          <a:stretch>
            <a:fillRect/>
          </a:stretch>
        </p:blipFill>
        <p:spPr>
          <a:xfrm>
            <a:off x="6632232" y="2710691"/>
            <a:ext cx="1922444" cy="1662700"/>
          </a:xfrm>
          <a:prstGeom prst="rect">
            <a:avLst/>
          </a:prstGeom>
        </p:spPr>
      </p:pic>
    </p:spTree>
    <p:extLst>
      <p:ext uri="{BB962C8B-B14F-4D97-AF65-F5344CB8AC3E}">
        <p14:creationId xmlns:p14="http://schemas.microsoft.com/office/powerpoint/2010/main" val="1388039079"/>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2500"/>
                            </p:stCondLst>
                            <p:childTnLst>
                              <p:par>
                                <p:cTn id="30" presetID="26" presetClass="entr" presetSubtype="0"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par>
                          <p:cTn id="46" fill="hold">
                            <p:stCondLst>
                              <p:cond delay="4500"/>
                            </p:stCondLst>
                            <p:childTnLst>
                              <p:par>
                                <p:cTn id="47" presetID="26" presetClass="entr" presetSubtype="0"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down)">
                                      <p:cBhvr>
                                        <p:cTn id="49" dur="580">
                                          <p:stCondLst>
                                            <p:cond delay="0"/>
                                          </p:stCondLst>
                                        </p:cTn>
                                        <p:tgtEl>
                                          <p:spTgt spid="3">
                                            <p:txEl>
                                              <p:pRg st="2" end="2"/>
                                            </p:txEl>
                                          </p:spTgt>
                                        </p:tgtEl>
                                      </p:cBhvr>
                                    </p:animEffect>
                                    <p:anim calcmode="lin" valueType="num">
                                      <p:cBhvr>
                                        <p:cTn id="5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xEl>
                                              <p:pRg st="2" end="2"/>
                                            </p:txEl>
                                          </p:spTgt>
                                        </p:tgtEl>
                                      </p:cBhvr>
                                      <p:to x="100000" y="60000"/>
                                    </p:animScale>
                                    <p:animScale>
                                      <p:cBhvr>
                                        <p:cTn id="56" dur="166" decel="50000">
                                          <p:stCondLst>
                                            <p:cond delay="676"/>
                                          </p:stCondLst>
                                        </p:cTn>
                                        <p:tgtEl>
                                          <p:spTgt spid="3">
                                            <p:txEl>
                                              <p:pRg st="2" end="2"/>
                                            </p:txEl>
                                          </p:spTgt>
                                        </p:tgtEl>
                                      </p:cBhvr>
                                      <p:to x="100000" y="100000"/>
                                    </p:animScale>
                                    <p:animScale>
                                      <p:cBhvr>
                                        <p:cTn id="57" dur="26">
                                          <p:stCondLst>
                                            <p:cond delay="1312"/>
                                          </p:stCondLst>
                                        </p:cTn>
                                        <p:tgtEl>
                                          <p:spTgt spid="3">
                                            <p:txEl>
                                              <p:pRg st="2" end="2"/>
                                            </p:txEl>
                                          </p:spTgt>
                                        </p:tgtEl>
                                      </p:cBhvr>
                                      <p:to x="100000" y="80000"/>
                                    </p:animScale>
                                    <p:animScale>
                                      <p:cBhvr>
                                        <p:cTn id="58" dur="166" decel="50000">
                                          <p:stCondLst>
                                            <p:cond delay="1338"/>
                                          </p:stCondLst>
                                        </p:cTn>
                                        <p:tgtEl>
                                          <p:spTgt spid="3">
                                            <p:txEl>
                                              <p:pRg st="2" end="2"/>
                                            </p:txEl>
                                          </p:spTgt>
                                        </p:tgtEl>
                                      </p:cBhvr>
                                      <p:to x="100000" y="100000"/>
                                    </p:animScale>
                                    <p:animScale>
                                      <p:cBhvr>
                                        <p:cTn id="59" dur="26">
                                          <p:stCondLst>
                                            <p:cond delay="1642"/>
                                          </p:stCondLst>
                                        </p:cTn>
                                        <p:tgtEl>
                                          <p:spTgt spid="3">
                                            <p:txEl>
                                              <p:pRg st="2" end="2"/>
                                            </p:txEl>
                                          </p:spTgt>
                                        </p:tgtEl>
                                      </p:cBhvr>
                                      <p:to x="100000" y="90000"/>
                                    </p:animScale>
                                    <p:animScale>
                                      <p:cBhvr>
                                        <p:cTn id="60" dur="166" decel="50000">
                                          <p:stCondLst>
                                            <p:cond delay="1668"/>
                                          </p:stCondLst>
                                        </p:cTn>
                                        <p:tgtEl>
                                          <p:spTgt spid="3">
                                            <p:txEl>
                                              <p:pRg st="2" end="2"/>
                                            </p:txEl>
                                          </p:spTgt>
                                        </p:tgtEl>
                                      </p:cBhvr>
                                      <p:to x="100000" y="100000"/>
                                    </p:animScale>
                                    <p:animScale>
                                      <p:cBhvr>
                                        <p:cTn id="61" dur="26">
                                          <p:stCondLst>
                                            <p:cond delay="1808"/>
                                          </p:stCondLst>
                                        </p:cTn>
                                        <p:tgtEl>
                                          <p:spTgt spid="3">
                                            <p:txEl>
                                              <p:pRg st="2" end="2"/>
                                            </p:txEl>
                                          </p:spTgt>
                                        </p:tgtEl>
                                      </p:cBhvr>
                                      <p:to x="100000" y="95000"/>
                                    </p:animScale>
                                    <p:animScale>
                                      <p:cBhvr>
                                        <p:cTn id="62" dur="166" decel="50000">
                                          <p:stCondLst>
                                            <p:cond delay="1834"/>
                                          </p:stCondLst>
                                        </p:cTn>
                                        <p:tgtEl>
                                          <p:spTgt spid="3">
                                            <p:txEl>
                                              <p:pRg st="2" end="2"/>
                                            </p:txEl>
                                          </p:spTgt>
                                        </p:tgtEl>
                                      </p:cBhvr>
                                      <p:to x="100000" y="100000"/>
                                    </p:animScale>
                                  </p:childTnLst>
                                </p:cTn>
                              </p:par>
                            </p:childTnLst>
                          </p:cTn>
                        </p:par>
                        <p:par>
                          <p:cTn id="63" fill="hold">
                            <p:stCondLst>
                              <p:cond delay="6500"/>
                            </p:stCondLst>
                            <p:childTnLst>
                              <p:par>
                                <p:cTn id="64" presetID="26" presetClass="entr" presetSubtype="0" fill="hold" grpId="0" nodeType="after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wipe(down)">
                                      <p:cBhvr>
                                        <p:cTn id="66" dur="580">
                                          <p:stCondLst>
                                            <p:cond delay="0"/>
                                          </p:stCondLst>
                                        </p:cTn>
                                        <p:tgtEl>
                                          <p:spTgt spid="3">
                                            <p:txEl>
                                              <p:pRg st="3" end="3"/>
                                            </p:txEl>
                                          </p:spTgt>
                                        </p:tgtEl>
                                      </p:cBhvr>
                                    </p:animEffect>
                                    <p:anim calcmode="lin" valueType="num">
                                      <p:cBhvr>
                                        <p:cTn id="6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3" end="3"/>
                                            </p:txEl>
                                          </p:spTgt>
                                        </p:tgtEl>
                                      </p:cBhvr>
                                      <p:to x="100000" y="60000"/>
                                    </p:animScale>
                                    <p:animScale>
                                      <p:cBhvr>
                                        <p:cTn id="73" dur="166" decel="50000">
                                          <p:stCondLst>
                                            <p:cond delay="676"/>
                                          </p:stCondLst>
                                        </p:cTn>
                                        <p:tgtEl>
                                          <p:spTgt spid="3">
                                            <p:txEl>
                                              <p:pRg st="3" end="3"/>
                                            </p:txEl>
                                          </p:spTgt>
                                        </p:tgtEl>
                                      </p:cBhvr>
                                      <p:to x="100000" y="100000"/>
                                    </p:animScale>
                                    <p:animScale>
                                      <p:cBhvr>
                                        <p:cTn id="74" dur="26">
                                          <p:stCondLst>
                                            <p:cond delay="1312"/>
                                          </p:stCondLst>
                                        </p:cTn>
                                        <p:tgtEl>
                                          <p:spTgt spid="3">
                                            <p:txEl>
                                              <p:pRg st="3" end="3"/>
                                            </p:txEl>
                                          </p:spTgt>
                                        </p:tgtEl>
                                      </p:cBhvr>
                                      <p:to x="100000" y="80000"/>
                                    </p:animScale>
                                    <p:animScale>
                                      <p:cBhvr>
                                        <p:cTn id="75" dur="166" decel="50000">
                                          <p:stCondLst>
                                            <p:cond delay="1338"/>
                                          </p:stCondLst>
                                        </p:cTn>
                                        <p:tgtEl>
                                          <p:spTgt spid="3">
                                            <p:txEl>
                                              <p:pRg st="3" end="3"/>
                                            </p:txEl>
                                          </p:spTgt>
                                        </p:tgtEl>
                                      </p:cBhvr>
                                      <p:to x="100000" y="100000"/>
                                    </p:animScale>
                                    <p:animScale>
                                      <p:cBhvr>
                                        <p:cTn id="76" dur="26">
                                          <p:stCondLst>
                                            <p:cond delay="1642"/>
                                          </p:stCondLst>
                                        </p:cTn>
                                        <p:tgtEl>
                                          <p:spTgt spid="3">
                                            <p:txEl>
                                              <p:pRg st="3" end="3"/>
                                            </p:txEl>
                                          </p:spTgt>
                                        </p:tgtEl>
                                      </p:cBhvr>
                                      <p:to x="100000" y="90000"/>
                                    </p:animScale>
                                    <p:animScale>
                                      <p:cBhvr>
                                        <p:cTn id="77" dur="166" decel="50000">
                                          <p:stCondLst>
                                            <p:cond delay="1668"/>
                                          </p:stCondLst>
                                        </p:cTn>
                                        <p:tgtEl>
                                          <p:spTgt spid="3">
                                            <p:txEl>
                                              <p:pRg st="3" end="3"/>
                                            </p:txEl>
                                          </p:spTgt>
                                        </p:tgtEl>
                                      </p:cBhvr>
                                      <p:to x="100000" y="100000"/>
                                    </p:animScale>
                                    <p:animScale>
                                      <p:cBhvr>
                                        <p:cTn id="78" dur="26">
                                          <p:stCondLst>
                                            <p:cond delay="1808"/>
                                          </p:stCondLst>
                                        </p:cTn>
                                        <p:tgtEl>
                                          <p:spTgt spid="3">
                                            <p:txEl>
                                              <p:pRg st="3" end="3"/>
                                            </p:txEl>
                                          </p:spTgt>
                                        </p:tgtEl>
                                      </p:cBhvr>
                                      <p:to x="100000" y="95000"/>
                                    </p:animScale>
                                    <p:animScale>
                                      <p:cBhvr>
                                        <p:cTn id="79" dur="166" decel="50000">
                                          <p:stCondLst>
                                            <p:cond delay="1834"/>
                                          </p:stCondLst>
                                        </p:cTn>
                                        <p:tgtEl>
                                          <p:spTgt spid="3">
                                            <p:txEl>
                                              <p:pRg st="3" end="3"/>
                                            </p:txEl>
                                          </p:spTgt>
                                        </p:tgtEl>
                                      </p:cBhvr>
                                      <p:to x="100000" y="100000"/>
                                    </p:animScale>
                                  </p:childTnLst>
                                </p:cTn>
                              </p:par>
                              <p:par>
                                <p:cTn id="80" presetID="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childTnLst>
                                </p:cTn>
                              </p:par>
                            </p:childTnLst>
                          </p:cTn>
                        </p:par>
                        <p:par>
                          <p:cTn id="82" fill="hold">
                            <p:stCondLst>
                              <p:cond delay="8500"/>
                            </p:stCondLst>
                            <p:childTnLst>
                              <p:par>
                                <p:cTn id="83" presetID="26" presetClass="entr" presetSubtype="0" fill="hold" grpId="0" nodeType="afterEffect">
                                  <p:stCondLst>
                                    <p:cond delay="0"/>
                                  </p:stCondLst>
                                  <p:childTnLst>
                                    <p:set>
                                      <p:cBhvr>
                                        <p:cTn id="84" dur="1" fill="hold">
                                          <p:stCondLst>
                                            <p:cond delay="0"/>
                                          </p:stCondLst>
                                        </p:cTn>
                                        <p:tgtEl>
                                          <p:spTgt spid="3">
                                            <p:txEl>
                                              <p:pRg st="4" end="4"/>
                                            </p:txEl>
                                          </p:spTgt>
                                        </p:tgtEl>
                                        <p:attrNameLst>
                                          <p:attrName>style.visibility</p:attrName>
                                        </p:attrNameLst>
                                      </p:cBhvr>
                                      <p:to>
                                        <p:strVal val="visible"/>
                                      </p:to>
                                    </p:set>
                                    <p:animEffect transition="in" filter="wipe(down)">
                                      <p:cBhvr>
                                        <p:cTn id="85" dur="580">
                                          <p:stCondLst>
                                            <p:cond delay="0"/>
                                          </p:stCondLst>
                                        </p:cTn>
                                        <p:tgtEl>
                                          <p:spTgt spid="3">
                                            <p:txEl>
                                              <p:pRg st="4" end="4"/>
                                            </p:txEl>
                                          </p:spTgt>
                                        </p:tgtEl>
                                      </p:cBhvr>
                                    </p:animEffect>
                                    <p:anim calcmode="lin" valueType="num">
                                      <p:cBhvr>
                                        <p:cTn id="8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1" dur="26">
                                          <p:stCondLst>
                                            <p:cond delay="650"/>
                                          </p:stCondLst>
                                        </p:cTn>
                                        <p:tgtEl>
                                          <p:spTgt spid="3">
                                            <p:txEl>
                                              <p:pRg st="4" end="4"/>
                                            </p:txEl>
                                          </p:spTgt>
                                        </p:tgtEl>
                                      </p:cBhvr>
                                      <p:to x="100000" y="60000"/>
                                    </p:animScale>
                                    <p:animScale>
                                      <p:cBhvr>
                                        <p:cTn id="92" dur="166" decel="50000">
                                          <p:stCondLst>
                                            <p:cond delay="676"/>
                                          </p:stCondLst>
                                        </p:cTn>
                                        <p:tgtEl>
                                          <p:spTgt spid="3">
                                            <p:txEl>
                                              <p:pRg st="4" end="4"/>
                                            </p:txEl>
                                          </p:spTgt>
                                        </p:tgtEl>
                                      </p:cBhvr>
                                      <p:to x="100000" y="100000"/>
                                    </p:animScale>
                                    <p:animScale>
                                      <p:cBhvr>
                                        <p:cTn id="93" dur="26">
                                          <p:stCondLst>
                                            <p:cond delay="1312"/>
                                          </p:stCondLst>
                                        </p:cTn>
                                        <p:tgtEl>
                                          <p:spTgt spid="3">
                                            <p:txEl>
                                              <p:pRg st="4" end="4"/>
                                            </p:txEl>
                                          </p:spTgt>
                                        </p:tgtEl>
                                      </p:cBhvr>
                                      <p:to x="100000" y="80000"/>
                                    </p:animScale>
                                    <p:animScale>
                                      <p:cBhvr>
                                        <p:cTn id="94" dur="166" decel="50000">
                                          <p:stCondLst>
                                            <p:cond delay="1338"/>
                                          </p:stCondLst>
                                        </p:cTn>
                                        <p:tgtEl>
                                          <p:spTgt spid="3">
                                            <p:txEl>
                                              <p:pRg st="4" end="4"/>
                                            </p:txEl>
                                          </p:spTgt>
                                        </p:tgtEl>
                                      </p:cBhvr>
                                      <p:to x="100000" y="100000"/>
                                    </p:animScale>
                                    <p:animScale>
                                      <p:cBhvr>
                                        <p:cTn id="95" dur="26">
                                          <p:stCondLst>
                                            <p:cond delay="1642"/>
                                          </p:stCondLst>
                                        </p:cTn>
                                        <p:tgtEl>
                                          <p:spTgt spid="3">
                                            <p:txEl>
                                              <p:pRg st="4" end="4"/>
                                            </p:txEl>
                                          </p:spTgt>
                                        </p:tgtEl>
                                      </p:cBhvr>
                                      <p:to x="100000" y="90000"/>
                                    </p:animScale>
                                    <p:animScale>
                                      <p:cBhvr>
                                        <p:cTn id="96" dur="166" decel="50000">
                                          <p:stCondLst>
                                            <p:cond delay="1668"/>
                                          </p:stCondLst>
                                        </p:cTn>
                                        <p:tgtEl>
                                          <p:spTgt spid="3">
                                            <p:txEl>
                                              <p:pRg st="4" end="4"/>
                                            </p:txEl>
                                          </p:spTgt>
                                        </p:tgtEl>
                                      </p:cBhvr>
                                      <p:to x="100000" y="100000"/>
                                    </p:animScale>
                                    <p:animScale>
                                      <p:cBhvr>
                                        <p:cTn id="97" dur="26">
                                          <p:stCondLst>
                                            <p:cond delay="1808"/>
                                          </p:stCondLst>
                                        </p:cTn>
                                        <p:tgtEl>
                                          <p:spTgt spid="3">
                                            <p:txEl>
                                              <p:pRg st="4" end="4"/>
                                            </p:txEl>
                                          </p:spTgt>
                                        </p:tgtEl>
                                      </p:cBhvr>
                                      <p:to x="100000" y="95000"/>
                                    </p:animScale>
                                    <p:animScale>
                                      <p:cBhvr>
                                        <p:cTn id="98" dur="166" decel="50000">
                                          <p:stCondLst>
                                            <p:cond delay="1834"/>
                                          </p:stCondLst>
                                        </p:cTn>
                                        <p:tgtEl>
                                          <p:spTgt spid="3">
                                            <p:txEl>
                                              <p:pRg st="4" end="4"/>
                                            </p:txEl>
                                          </p:spTgt>
                                        </p:tgtEl>
                                      </p:cBhvr>
                                      <p:to x="100000" y="100000"/>
                                    </p:animScale>
                                  </p:childTnLst>
                                </p:cTn>
                              </p:par>
                            </p:childTnLst>
                          </p:cTn>
                        </p:par>
                        <p:par>
                          <p:cTn id="99" fill="hold">
                            <p:stCondLst>
                              <p:cond delay="10500"/>
                            </p:stCondLst>
                            <p:childTnLst>
                              <p:par>
                                <p:cTn id="100" presetID="26" presetClass="entr" presetSubtype="0" fill="hold" grpId="0" nodeType="afterEffect">
                                  <p:stCondLst>
                                    <p:cond delay="0"/>
                                  </p:stCondLst>
                                  <p:childTnLst>
                                    <p:set>
                                      <p:cBhvr>
                                        <p:cTn id="101" dur="1" fill="hold">
                                          <p:stCondLst>
                                            <p:cond delay="0"/>
                                          </p:stCondLst>
                                        </p:cTn>
                                        <p:tgtEl>
                                          <p:spTgt spid="3">
                                            <p:txEl>
                                              <p:pRg st="5" end="5"/>
                                            </p:txEl>
                                          </p:spTgt>
                                        </p:tgtEl>
                                        <p:attrNameLst>
                                          <p:attrName>style.visibility</p:attrName>
                                        </p:attrNameLst>
                                      </p:cBhvr>
                                      <p:to>
                                        <p:strVal val="visible"/>
                                      </p:to>
                                    </p:set>
                                    <p:animEffect transition="in" filter="wipe(down)">
                                      <p:cBhvr>
                                        <p:cTn id="102" dur="580">
                                          <p:stCondLst>
                                            <p:cond delay="0"/>
                                          </p:stCondLst>
                                        </p:cTn>
                                        <p:tgtEl>
                                          <p:spTgt spid="3">
                                            <p:txEl>
                                              <p:pRg st="5" end="5"/>
                                            </p:txEl>
                                          </p:spTgt>
                                        </p:tgtEl>
                                      </p:cBhvr>
                                    </p:animEffect>
                                    <p:anim calcmode="lin" valueType="num">
                                      <p:cBhvr>
                                        <p:cTn id="10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3">
                                            <p:txEl>
                                              <p:pRg st="5" end="5"/>
                                            </p:txEl>
                                          </p:spTgt>
                                        </p:tgtEl>
                                      </p:cBhvr>
                                      <p:to x="100000" y="60000"/>
                                    </p:animScale>
                                    <p:animScale>
                                      <p:cBhvr>
                                        <p:cTn id="109" dur="166" decel="50000">
                                          <p:stCondLst>
                                            <p:cond delay="676"/>
                                          </p:stCondLst>
                                        </p:cTn>
                                        <p:tgtEl>
                                          <p:spTgt spid="3">
                                            <p:txEl>
                                              <p:pRg st="5" end="5"/>
                                            </p:txEl>
                                          </p:spTgt>
                                        </p:tgtEl>
                                      </p:cBhvr>
                                      <p:to x="100000" y="100000"/>
                                    </p:animScale>
                                    <p:animScale>
                                      <p:cBhvr>
                                        <p:cTn id="110" dur="26">
                                          <p:stCondLst>
                                            <p:cond delay="1312"/>
                                          </p:stCondLst>
                                        </p:cTn>
                                        <p:tgtEl>
                                          <p:spTgt spid="3">
                                            <p:txEl>
                                              <p:pRg st="5" end="5"/>
                                            </p:txEl>
                                          </p:spTgt>
                                        </p:tgtEl>
                                      </p:cBhvr>
                                      <p:to x="100000" y="80000"/>
                                    </p:animScale>
                                    <p:animScale>
                                      <p:cBhvr>
                                        <p:cTn id="111" dur="166" decel="50000">
                                          <p:stCondLst>
                                            <p:cond delay="1338"/>
                                          </p:stCondLst>
                                        </p:cTn>
                                        <p:tgtEl>
                                          <p:spTgt spid="3">
                                            <p:txEl>
                                              <p:pRg st="5" end="5"/>
                                            </p:txEl>
                                          </p:spTgt>
                                        </p:tgtEl>
                                      </p:cBhvr>
                                      <p:to x="100000" y="100000"/>
                                    </p:animScale>
                                    <p:animScale>
                                      <p:cBhvr>
                                        <p:cTn id="112" dur="26">
                                          <p:stCondLst>
                                            <p:cond delay="1642"/>
                                          </p:stCondLst>
                                        </p:cTn>
                                        <p:tgtEl>
                                          <p:spTgt spid="3">
                                            <p:txEl>
                                              <p:pRg st="5" end="5"/>
                                            </p:txEl>
                                          </p:spTgt>
                                        </p:tgtEl>
                                      </p:cBhvr>
                                      <p:to x="100000" y="90000"/>
                                    </p:animScale>
                                    <p:animScale>
                                      <p:cBhvr>
                                        <p:cTn id="113" dur="166" decel="50000">
                                          <p:stCondLst>
                                            <p:cond delay="1668"/>
                                          </p:stCondLst>
                                        </p:cTn>
                                        <p:tgtEl>
                                          <p:spTgt spid="3">
                                            <p:txEl>
                                              <p:pRg st="5" end="5"/>
                                            </p:txEl>
                                          </p:spTgt>
                                        </p:tgtEl>
                                      </p:cBhvr>
                                      <p:to x="100000" y="100000"/>
                                    </p:animScale>
                                    <p:animScale>
                                      <p:cBhvr>
                                        <p:cTn id="114" dur="26">
                                          <p:stCondLst>
                                            <p:cond delay="1808"/>
                                          </p:stCondLst>
                                        </p:cTn>
                                        <p:tgtEl>
                                          <p:spTgt spid="3">
                                            <p:txEl>
                                              <p:pRg st="5" end="5"/>
                                            </p:txEl>
                                          </p:spTgt>
                                        </p:tgtEl>
                                      </p:cBhvr>
                                      <p:to x="100000" y="95000"/>
                                    </p:animScale>
                                    <p:animScale>
                                      <p:cBhvr>
                                        <p:cTn id="115" dur="166" decel="50000">
                                          <p:stCondLst>
                                            <p:cond delay="1834"/>
                                          </p:stCondLst>
                                        </p:cTn>
                                        <p:tgtEl>
                                          <p:spTgt spid="3">
                                            <p:txEl>
                                              <p:pRg st="5" end="5"/>
                                            </p:txEl>
                                          </p:spTgt>
                                        </p:tgtEl>
                                      </p:cBhvr>
                                      <p:to x="100000" y="100000"/>
                                    </p:animScale>
                                  </p:childTnLst>
                                </p:cTn>
                              </p:par>
                            </p:childTnLst>
                          </p:cTn>
                        </p:par>
                        <p:par>
                          <p:cTn id="116" fill="hold">
                            <p:stCondLst>
                              <p:cond delay="12500"/>
                            </p:stCondLst>
                            <p:childTnLst>
                              <p:par>
                                <p:cTn id="117" presetID="26" presetClass="entr" presetSubtype="0" fill="hold" grpId="0" nodeType="afterEffect">
                                  <p:stCondLst>
                                    <p:cond delay="0"/>
                                  </p:stCondLst>
                                  <p:childTnLst>
                                    <p:set>
                                      <p:cBhvr>
                                        <p:cTn id="118" dur="1" fill="hold">
                                          <p:stCondLst>
                                            <p:cond delay="0"/>
                                          </p:stCondLst>
                                        </p:cTn>
                                        <p:tgtEl>
                                          <p:spTgt spid="3">
                                            <p:txEl>
                                              <p:pRg st="6" end="6"/>
                                            </p:txEl>
                                          </p:spTgt>
                                        </p:tgtEl>
                                        <p:attrNameLst>
                                          <p:attrName>style.visibility</p:attrName>
                                        </p:attrNameLst>
                                      </p:cBhvr>
                                      <p:to>
                                        <p:strVal val="visible"/>
                                      </p:to>
                                    </p:set>
                                    <p:animEffect transition="in" filter="wipe(down)">
                                      <p:cBhvr>
                                        <p:cTn id="119" dur="580">
                                          <p:stCondLst>
                                            <p:cond delay="0"/>
                                          </p:stCondLst>
                                        </p:cTn>
                                        <p:tgtEl>
                                          <p:spTgt spid="3">
                                            <p:txEl>
                                              <p:pRg st="6" end="6"/>
                                            </p:txEl>
                                          </p:spTgt>
                                        </p:tgtEl>
                                      </p:cBhvr>
                                    </p:animEffect>
                                    <p:anim calcmode="lin" valueType="num">
                                      <p:cBhvr>
                                        <p:cTn id="12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6" end="6"/>
                                            </p:txEl>
                                          </p:spTgt>
                                        </p:tgtEl>
                                      </p:cBhvr>
                                      <p:to x="100000" y="60000"/>
                                    </p:animScale>
                                    <p:animScale>
                                      <p:cBhvr>
                                        <p:cTn id="126" dur="166" decel="50000">
                                          <p:stCondLst>
                                            <p:cond delay="676"/>
                                          </p:stCondLst>
                                        </p:cTn>
                                        <p:tgtEl>
                                          <p:spTgt spid="3">
                                            <p:txEl>
                                              <p:pRg st="6" end="6"/>
                                            </p:txEl>
                                          </p:spTgt>
                                        </p:tgtEl>
                                      </p:cBhvr>
                                      <p:to x="100000" y="100000"/>
                                    </p:animScale>
                                    <p:animScale>
                                      <p:cBhvr>
                                        <p:cTn id="127" dur="26">
                                          <p:stCondLst>
                                            <p:cond delay="1312"/>
                                          </p:stCondLst>
                                        </p:cTn>
                                        <p:tgtEl>
                                          <p:spTgt spid="3">
                                            <p:txEl>
                                              <p:pRg st="6" end="6"/>
                                            </p:txEl>
                                          </p:spTgt>
                                        </p:tgtEl>
                                      </p:cBhvr>
                                      <p:to x="100000" y="80000"/>
                                    </p:animScale>
                                    <p:animScale>
                                      <p:cBhvr>
                                        <p:cTn id="128" dur="166" decel="50000">
                                          <p:stCondLst>
                                            <p:cond delay="1338"/>
                                          </p:stCondLst>
                                        </p:cTn>
                                        <p:tgtEl>
                                          <p:spTgt spid="3">
                                            <p:txEl>
                                              <p:pRg st="6" end="6"/>
                                            </p:txEl>
                                          </p:spTgt>
                                        </p:tgtEl>
                                      </p:cBhvr>
                                      <p:to x="100000" y="100000"/>
                                    </p:animScale>
                                    <p:animScale>
                                      <p:cBhvr>
                                        <p:cTn id="129" dur="26">
                                          <p:stCondLst>
                                            <p:cond delay="1642"/>
                                          </p:stCondLst>
                                        </p:cTn>
                                        <p:tgtEl>
                                          <p:spTgt spid="3">
                                            <p:txEl>
                                              <p:pRg st="6" end="6"/>
                                            </p:txEl>
                                          </p:spTgt>
                                        </p:tgtEl>
                                      </p:cBhvr>
                                      <p:to x="100000" y="90000"/>
                                    </p:animScale>
                                    <p:animScale>
                                      <p:cBhvr>
                                        <p:cTn id="130" dur="166" decel="50000">
                                          <p:stCondLst>
                                            <p:cond delay="1668"/>
                                          </p:stCondLst>
                                        </p:cTn>
                                        <p:tgtEl>
                                          <p:spTgt spid="3">
                                            <p:txEl>
                                              <p:pRg st="6" end="6"/>
                                            </p:txEl>
                                          </p:spTgt>
                                        </p:tgtEl>
                                      </p:cBhvr>
                                      <p:to x="100000" y="100000"/>
                                    </p:animScale>
                                    <p:animScale>
                                      <p:cBhvr>
                                        <p:cTn id="131" dur="26">
                                          <p:stCondLst>
                                            <p:cond delay="1808"/>
                                          </p:stCondLst>
                                        </p:cTn>
                                        <p:tgtEl>
                                          <p:spTgt spid="3">
                                            <p:txEl>
                                              <p:pRg st="6" end="6"/>
                                            </p:txEl>
                                          </p:spTgt>
                                        </p:tgtEl>
                                      </p:cBhvr>
                                      <p:to x="100000" y="95000"/>
                                    </p:animScale>
                                    <p:animScale>
                                      <p:cBhvr>
                                        <p:cTn id="132" dur="166" decel="50000">
                                          <p:stCondLst>
                                            <p:cond delay="1834"/>
                                          </p:stCondLst>
                                        </p:cTn>
                                        <p:tgtEl>
                                          <p:spTgt spid="3">
                                            <p:txEl>
                                              <p:pRg st="6" end="6"/>
                                            </p:txEl>
                                          </p:spTgt>
                                        </p:tgtEl>
                                      </p:cBhvr>
                                      <p:to x="100000" y="100000"/>
                                    </p:animScale>
                                  </p:childTnLst>
                                </p:cTn>
                              </p:par>
                            </p:childTnLst>
                          </p:cTn>
                        </p:par>
                        <p:par>
                          <p:cTn id="133" fill="hold">
                            <p:stCondLst>
                              <p:cond delay="14500"/>
                            </p:stCondLst>
                            <p:childTnLst>
                              <p:par>
                                <p:cTn id="134" presetID="26" presetClass="entr" presetSubtype="0" fill="hold" grpId="0" nodeType="afterEffect">
                                  <p:stCondLst>
                                    <p:cond delay="0"/>
                                  </p:stCondLst>
                                  <p:childTnLst>
                                    <p:set>
                                      <p:cBhvr>
                                        <p:cTn id="135" dur="1" fill="hold">
                                          <p:stCondLst>
                                            <p:cond delay="0"/>
                                          </p:stCondLst>
                                        </p:cTn>
                                        <p:tgtEl>
                                          <p:spTgt spid="3">
                                            <p:txEl>
                                              <p:pRg st="7" end="7"/>
                                            </p:txEl>
                                          </p:spTgt>
                                        </p:tgtEl>
                                        <p:attrNameLst>
                                          <p:attrName>style.visibility</p:attrName>
                                        </p:attrNameLst>
                                      </p:cBhvr>
                                      <p:to>
                                        <p:strVal val="visible"/>
                                      </p:to>
                                    </p:set>
                                    <p:animEffect transition="in" filter="wipe(down)">
                                      <p:cBhvr>
                                        <p:cTn id="136" dur="580">
                                          <p:stCondLst>
                                            <p:cond delay="0"/>
                                          </p:stCondLst>
                                        </p:cTn>
                                        <p:tgtEl>
                                          <p:spTgt spid="3">
                                            <p:txEl>
                                              <p:pRg st="7" end="7"/>
                                            </p:txEl>
                                          </p:spTgt>
                                        </p:tgtEl>
                                      </p:cBhvr>
                                    </p:animEffect>
                                    <p:anim calcmode="lin" valueType="num">
                                      <p:cBhvr>
                                        <p:cTn id="13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42" dur="26">
                                          <p:stCondLst>
                                            <p:cond delay="650"/>
                                          </p:stCondLst>
                                        </p:cTn>
                                        <p:tgtEl>
                                          <p:spTgt spid="3">
                                            <p:txEl>
                                              <p:pRg st="7" end="7"/>
                                            </p:txEl>
                                          </p:spTgt>
                                        </p:tgtEl>
                                      </p:cBhvr>
                                      <p:to x="100000" y="60000"/>
                                    </p:animScale>
                                    <p:animScale>
                                      <p:cBhvr>
                                        <p:cTn id="143" dur="166" decel="50000">
                                          <p:stCondLst>
                                            <p:cond delay="676"/>
                                          </p:stCondLst>
                                        </p:cTn>
                                        <p:tgtEl>
                                          <p:spTgt spid="3">
                                            <p:txEl>
                                              <p:pRg st="7" end="7"/>
                                            </p:txEl>
                                          </p:spTgt>
                                        </p:tgtEl>
                                      </p:cBhvr>
                                      <p:to x="100000" y="100000"/>
                                    </p:animScale>
                                    <p:animScale>
                                      <p:cBhvr>
                                        <p:cTn id="144" dur="26">
                                          <p:stCondLst>
                                            <p:cond delay="1312"/>
                                          </p:stCondLst>
                                        </p:cTn>
                                        <p:tgtEl>
                                          <p:spTgt spid="3">
                                            <p:txEl>
                                              <p:pRg st="7" end="7"/>
                                            </p:txEl>
                                          </p:spTgt>
                                        </p:tgtEl>
                                      </p:cBhvr>
                                      <p:to x="100000" y="80000"/>
                                    </p:animScale>
                                    <p:animScale>
                                      <p:cBhvr>
                                        <p:cTn id="145" dur="166" decel="50000">
                                          <p:stCondLst>
                                            <p:cond delay="1338"/>
                                          </p:stCondLst>
                                        </p:cTn>
                                        <p:tgtEl>
                                          <p:spTgt spid="3">
                                            <p:txEl>
                                              <p:pRg st="7" end="7"/>
                                            </p:txEl>
                                          </p:spTgt>
                                        </p:tgtEl>
                                      </p:cBhvr>
                                      <p:to x="100000" y="100000"/>
                                    </p:animScale>
                                    <p:animScale>
                                      <p:cBhvr>
                                        <p:cTn id="146" dur="26">
                                          <p:stCondLst>
                                            <p:cond delay="1642"/>
                                          </p:stCondLst>
                                        </p:cTn>
                                        <p:tgtEl>
                                          <p:spTgt spid="3">
                                            <p:txEl>
                                              <p:pRg st="7" end="7"/>
                                            </p:txEl>
                                          </p:spTgt>
                                        </p:tgtEl>
                                      </p:cBhvr>
                                      <p:to x="100000" y="90000"/>
                                    </p:animScale>
                                    <p:animScale>
                                      <p:cBhvr>
                                        <p:cTn id="147" dur="166" decel="50000">
                                          <p:stCondLst>
                                            <p:cond delay="1668"/>
                                          </p:stCondLst>
                                        </p:cTn>
                                        <p:tgtEl>
                                          <p:spTgt spid="3">
                                            <p:txEl>
                                              <p:pRg st="7" end="7"/>
                                            </p:txEl>
                                          </p:spTgt>
                                        </p:tgtEl>
                                      </p:cBhvr>
                                      <p:to x="100000" y="100000"/>
                                    </p:animScale>
                                    <p:animScale>
                                      <p:cBhvr>
                                        <p:cTn id="148" dur="26">
                                          <p:stCondLst>
                                            <p:cond delay="1808"/>
                                          </p:stCondLst>
                                        </p:cTn>
                                        <p:tgtEl>
                                          <p:spTgt spid="3">
                                            <p:txEl>
                                              <p:pRg st="7" end="7"/>
                                            </p:txEl>
                                          </p:spTgt>
                                        </p:tgtEl>
                                      </p:cBhvr>
                                      <p:to x="100000" y="95000"/>
                                    </p:animScale>
                                    <p:animScale>
                                      <p:cBhvr>
                                        <p:cTn id="149" dur="166" decel="50000">
                                          <p:stCondLst>
                                            <p:cond delay="1834"/>
                                          </p:stCondLst>
                                        </p:cTn>
                                        <p:tgtEl>
                                          <p:spTgt spid="3">
                                            <p:txEl>
                                              <p:pRg st="7" end="7"/>
                                            </p:txEl>
                                          </p:spTgt>
                                        </p:tgtEl>
                                      </p:cBhvr>
                                      <p:to x="100000" y="100000"/>
                                    </p:animScale>
                                  </p:childTnLst>
                                </p:cTn>
                              </p:par>
                              <p:par>
                                <p:cTn id="150" presetID="1" presetClass="entr" presetSubtype="0" fill="hold" nodeType="withEffect">
                                  <p:stCondLst>
                                    <p:cond delay="0"/>
                                  </p:stCondLst>
                                  <p:childTnLst>
                                    <p:set>
                                      <p:cBhvr>
                                        <p:cTn id="151" dur="1" fill="hold">
                                          <p:stCondLst>
                                            <p:cond delay="0"/>
                                          </p:stCondLst>
                                        </p:cTn>
                                        <p:tgtEl>
                                          <p:spTgt spid="5"/>
                                        </p:tgtEl>
                                        <p:attrNameLst>
                                          <p:attrName>style.visibility</p:attrName>
                                        </p:attrNameLst>
                                      </p:cBhvr>
                                      <p:to>
                                        <p:strVal val="visible"/>
                                      </p:to>
                                    </p:set>
                                  </p:childTnLst>
                                </p:cTn>
                              </p:par>
                            </p:childTnLst>
                          </p:cTn>
                        </p:par>
                        <p:par>
                          <p:cTn id="152" fill="hold">
                            <p:stCondLst>
                              <p:cond delay="16500"/>
                            </p:stCondLst>
                            <p:childTnLst>
                              <p:par>
                                <p:cTn id="153" presetID="26" presetClass="entr" presetSubtype="0" fill="hold" grpId="0" nodeType="afterEffect">
                                  <p:stCondLst>
                                    <p:cond delay="0"/>
                                  </p:stCondLst>
                                  <p:childTnLst>
                                    <p:set>
                                      <p:cBhvr>
                                        <p:cTn id="154" dur="1" fill="hold">
                                          <p:stCondLst>
                                            <p:cond delay="0"/>
                                          </p:stCondLst>
                                        </p:cTn>
                                        <p:tgtEl>
                                          <p:spTgt spid="3">
                                            <p:txEl>
                                              <p:pRg st="8" end="8"/>
                                            </p:txEl>
                                          </p:spTgt>
                                        </p:tgtEl>
                                        <p:attrNameLst>
                                          <p:attrName>style.visibility</p:attrName>
                                        </p:attrNameLst>
                                      </p:cBhvr>
                                      <p:to>
                                        <p:strVal val="visible"/>
                                      </p:to>
                                    </p:set>
                                    <p:animEffect transition="in" filter="wipe(down)">
                                      <p:cBhvr>
                                        <p:cTn id="155" dur="580">
                                          <p:stCondLst>
                                            <p:cond delay="0"/>
                                          </p:stCondLst>
                                        </p:cTn>
                                        <p:tgtEl>
                                          <p:spTgt spid="3">
                                            <p:txEl>
                                              <p:pRg st="8" end="8"/>
                                            </p:txEl>
                                          </p:spTgt>
                                        </p:tgtEl>
                                      </p:cBhvr>
                                    </p:animEffect>
                                    <p:anim calcmode="lin" valueType="num">
                                      <p:cBhvr>
                                        <p:cTn id="15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61" dur="26">
                                          <p:stCondLst>
                                            <p:cond delay="650"/>
                                          </p:stCondLst>
                                        </p:cTn>
                                        <p:tgtEl>
                                          <p:spTgt spid="3">
                                            <p:txEl>
                                              <p:pRg st="8" end="8"/>
                                            </p:txEl>
                                          </p:spTgt>
                                        </p:tgtEl>
                                      </p:cBhvr>
                                      <p:to x="100000" y="60000"/>
                                    </p:animScale>
                                    <p:animScale>
                                      <p:cBhvr>
                                        <p:cTn id="162" dur="166" decel="50000">
                                          <p:stCondLst>
                                            <p:cond delay="676"/>
                                          </p:stCondLst>
                                        </p:cTn>
                                        <p:tgtEl>
                                          <p:spTgt spid="3">
                                            <p:txEl>
                                              <p:pRg st="8" end="8"/>
                                            </p:txEl>
                                          </p:spTgt>
                                        </p:tgtEl>
                                      </p:cBhvr>
                                      <p:to x="100000" y="100000"/>
                                    </p:animScale>
                                    <p:animScale>
                                      <p:cBhvr>
                                        <p:cTn id="163" dur="26">
                                          <p:stCondLst>
                                            <p:cond delay="1312"/>
                                          </p:stCondLst>
                                        </p:cTn>
                                        <p:tgtEl>
                                          <p:spTgt spid="3">
                                            <p:txEl>
                                              <p:pRg st="8" end="8"/>
                                            </p:txEl>
                                          </p:spTgt>
                                        </p:tgtEl>
                                      </p:cBhvr>
                                      <p:to x="100000" y="80000"/>
                                    </p:animScale>
                                    <p:animScale>
                                      <p:cBhvr>
                                        <p:cTn id="164" dur="166" decel="50000">
                                          <p:stCondLst>
                                            <p:cond delay="1338"/>
                                          </p:stCondLst>
                                        </p:cTn>
                                        <p:tgtEl>
                                          <p:spTgt spid="3">
                                            <p:txEl>
                                              <p:pRg st="8" end="8"/>
                                            </p:txEl>
                                          </p:spTgt>
                                        </p:tgtEl>
                                      </p:cBhvr>
                                      <p:to x="100000" y="100000"/>
                                    </p:animScale>
                                    <p:animScale>
                                      <p:cBhvr>
                                        <p:cTn id="165" dur="26">
                                          <p:stCondLst>
                                            <p:cond delay="1642"/>
                                          </p:stCondLst>
                                        </p:cTn>
                                        <p:tgtEl>
                                          <p:spTgt spid="3">
                                            <p:txEl>
                                              <p:pRg st="8" end="8"/>
                                            </p:txEl>
                                          </p:spTgt>
                                        </p:tgtEl>
                                      </p:cBhvr>
                                      <p:to x="100000" y="90000"/>
                                    </p:animScale>
                                    <p:animScale>
                                      <p:cBhvr>
                                        <p:cTn id="166" dur="166" decel="50000">
                                          <p:stCondLst>
                                            <p:cond delay="1668"/>
                                          </p:stCondLst>
                                        </p:cTn>
                                        <p:tgtEl>
                                          <p:spTgt spid="3">
                                            <p:txEl>
                                              <p:pRg st="8" end="8"/>
                                            </p:txEl>
                                          </p:spTgt>
                                        </p:tgtEl>
                                      </p:cBhvr>
                                      <p:to x="100000" y="100000"/>
                                    </p:animScale>
                                    <p:animScale>
                                      <p:cBhvr>
                                        <p:cTn id="167" dur="26">
                                          <p:stCondLst>
                                            <p:cond delay="1808"/>
                                          </p:stCondLst>
                                        </p:cTn>
                                        <p:tgtEl>
                                          <p:spTgt spid="3">
                                            <p:txEl>
                                              <p:pRg st="8" end="8"/>
                                            </p:txEl>
                                          </p:spTgt>
                                        </p:tgtEl>
                                      </p:cBhvr>
                                      <p:to x="100000" y="95000"/>
                                    </p:animScale>
                                    <p:animScale>
                                      <p:cBhvr>
                                        <p:cTn id="168" dur="166" decel="50000">
                                          <p:stCondLst>
                                            <p:cond delay="1834"/>
                                          </p:stCondLst>
                                        </p:cTn>
                                        <p:tgtEl>
                                          <p:spTgt spid="3">
                                            <p:txEl>
                                              <p:pRg st="8" end="8"/>
                                            </p:txEl>
                                          </p:spTgt>
                                        </p:tgtEl>
                                      </p:cBhvr>
                                      <p:to x="100000" y="100000"/>
                                    </p:animScale>
                                  </p:childTnLst>
                                </p:cTn>
                              </p:par>
                            </p:childTnLst>
                          </p:cTn>
                        </p:par>
                        <p:par>
                          <p:cTn id="169" fill="hold">
                            <p:stCondLst>
                              <p:cond delay="18500"/>
                            </p:stCondLst>
                            <p:childTnLst>
                              <p:par>
                                <p:cTn id="170" presetID="26" presetClass="entr" presetSubtype="0" fill="hold" grpId="0" nodeType="afterEffect">
                                  <p:stCondLst>
                                    <p:cond delay="0"/>
                                  </p:stCondLst>
                                  <p:childTnLst>
                                    <p:set>
                                      <p:cBhvr>
                                        <p:cTn id="171" dur="1" fill="hold">
                                          <p:stCondLst>
                                            <p:cond delay="0"/>
                                          </p:stCondLst>
                                        </p:cTn>
                                        <p:tgtEl>
                                          <p:spTgt spid="3">
                                            <p:txEl>
                                              <p:pRg st="9" end="9"/>
                                            </p:txEl>
                                          </p:spTgt>
                                        </p:tgtEl>
                                        <p:attrNameLst>
                                          <p:attrName>style.visibility</p:attrName>
                                        </p:attrNameLst>
                                      </p:cBhvr>
                                      <p:to>
                                        <p:strVal val="visible"/>
                                      </p:to>
                                    </p:set>
                                    <p:animEffect transition="in" filter="wipe(down)">
                                      <p:cBhvr>
                                        <p:cTn id="172" dur="580">
                                          <p:stCondLst>
                                            <p:cond delay="0"/>
                                          </p:stCondLst>
                                        </p:cTn>
                                        <p:tgtEl>
                                          <p:spTgt spid="3">
                                            <p:txEl>
                                              <p:pRg st="9" end="9"/>
                                            </p:txEl>
                                          </p:spTgt>
                                        </p:tgtEl>
                                      </p:cBhvr>
                                    </p:animEffect>
                                    <p:anim calcmode="lin" valueType="num">
                                      <p:cBhvr>
                                        <p:cTn id="173"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8" dur="26">
                                          <p:stCondLst>
                                            <p:cond delay="650"/>
                                          </p:stCondLst>
                                        </p:cTn>
                                        <p:tgtEl>
                                          <p:spTgt spid="3">
                                            <p:txEl>
                                              <p:pRg st="9" end="9"/>
                                            </p:txEl>
                                          </p:spTgt>
                                        </p:tgtEl>
                                      </p:cBhvr>
                                      <p:to x="100000" y="60000"/>
                                    </p:animScale>
                                    <p:animScale>
                                      <p:cBhvr>
                                        <p:cTn id="179" dur="166" decel="50000">
                                          <p:stCondLst>
                                            <p:cond delay="676"/>
                                          </p:stCondLst>
                                        </p:cTn>
                                        <p:tgtEl>
                                          <p:spTgt spid="3">
                                            <p:txEl>
                                              <p:pRg st="9" end="9"/>
                                            </p:txEl>
                                          </p:spTgt>
                                        </p:tgtEl>
                                      </p:cBhvr>
                                      <p:to x="100000" y="100000"/>
                                    </p:animScale>
                                    <p:animScale>
                                      <p:cBhvr>
                                        <p:cTn id="180" dur="26">
                                          <p:stCondLst>
                                            <p:cond delay="1312"/>
                                          </p:stCondLst>
                                        </p:cTn>
                                        <p:tgtEl>
                                          <p:spTgt spid="3">
                                            <p:txEl>
                                              <p:pRg st="9" end="9"/>
                                            </p:txEl>
                                          </p:spTgt>
                                        </p:tgtEl>
                                      </p:cBhvr>
                                      <p:to x="100000" y="80000"/>
                                    </p:animScale>
                                    <p:animScale>
                                      <p:cBhvr>
                                        <p:cTn id="181" dur="166" decel="50000">
                                          <p:stCondLst>
                                            <p:cond delay="1338"/>
                                          </p:stCondLst>
                                        </p:cTn>
                                        <p:tgtEl>
                                          <p:spTgt spid="3">
                                            <p:txEl>
                                              <p:pRg st="9" end="9"/>
                                            </p:txEl>
                                          </p:spTgt>
                                        </p:tgtEl>
                                      </p:cBhvr>
                                      <p:to x="100000" y="100000"/>
                                    </p:animScale>
                                    <p:animScale>
                                      <p:cBhvr>
                                        <p:cTn id="182" dur="26">
                                          <p:stCondLst>
                                            <p:cond delay="1642"/>
                                          </p:stCondLst>
                                        </p:cTn>
                                        <p:tgtEl>
                                          <p:spTgt spid="3">
                                            <p:txEl>
                                              <p:pRg st="9" end="9"/>
                                            </p:txEl>
                                          </p:spTgt>
                                        </p:tgtEl>
                                      </p:cBhvr>
                                      <p:to x="100000" y="90000"/>
                                    </p:animScale>
                                    <p:animScale>
                                      <p:cBhvr>
                                        <p:cTn id="183" dur="166" decel="50000">
                                          <p:stCondLst>
                                            <p:cond delay="1668"/>
                                          </p:stCondLst>
                                        </p:cTn>
                                        <p:tgtEl>
                                          <p:spTgt spid="3">
                                            <p:txEl>
                                              <p:pRg st="9" end="9"/>
                                            </p:txEl>
                                          </p:spTgt>
                                        </p:tgtEl>
                                      </p:cBhvr>
                                      <p:to x="100000" y="100000"/>
                                    </p:animScale>
                                    <p:animScale>
                                      <p:cBhvr>
                                        <p:cTn id="184" dur="26">
                                          <p:stCondLst>
                                            <p:cond delay="1808"/>
                                          </p:stCondLst>
                                        </p:cTn>
                                        <p:tgtEl>
                                          <p:spTgt spid="3">
                                            <p:txEl>
                                              <p:pRg st="9" end="9"/>
                                            </p:txEl>
                                          </p:spTgt>
                                        </p:tgtEl>
                                      </p:cBhvr>
                                      <p:to x="100000" y="95000"/>
                                    </p:animScale>
                                    <p:animScale>
                                      <p:cBhvr>
                                        <p:cTn id="185" dur="166" decel="50000">
                                          <p:stCondLst>
                                            <p:cond delay="1834"/>
                                          </p:stCondLst>
                                        </p:cTn>
                                        <p:tgtEl>
                                          <p:spTgt spid="3">
                                            <p:txEl>
                                              <p:pRg st="9" end="9"/>
                                            </p:txEl>
                                          </p:spTgt>
                                        </p:tgtEl>
                                      </p:cBhvr>
                                      <p:to x="100000" y="100000"/>
                                    </p:animScale>
                                  </p:childTnLst>
                                </p:cTn>
                              </p:par>
                              <p:par>
                                <p:cTn id="186" presetID="21" presetClass="emph" presetSubtype="0" fill="hold" grpId="1" nodeType="withEffect">
                                  <p:stCondLst>
                                    <p:cond delay="0"/>
                                  </p:stCondLst>
                                  <p:childTnLst>
                                    <p:animClr clrSpc="hsl" dir="cw">
                                      <p:cBhvr override="childStyle">
                                        <p:cTn id="187" dur="500" fill="hold"/>
                                        <p:tgtEl>
                                          <p:spTgt spid="3">
                                            <p:txEl>
                                              <p:pRg st="0" end="0"/>
                                            </p:txEl>
                                          </p:spTgt>
                                        </p:tgtEl>
                                        <p:attrNameLst>
                                          <p:attrName>style.color</p:attrName>
                                        </p:attrNameLst>
                                      </p:cBhvr>
                                      <p:by>
                                        <p:hsl h="7200000" s="0" l="0"/>
                                      </p:by>
                                    </p:animClr>
                                    <p:animClr clrSpc="hsl" dir="cw">
                                      <p:cBhvr>
                                        <p:cTn id="188" dur="500" fill="hold"/>
                                        <p:tgtEl>
                                          <p:spTgt spid="3">
                                            <p:txEl>
                                              <p:pRg st="0" end="0"/>
                                            </p:txEl>
                                          </p:spTgt>
                                        </p:tgtEl>
                                        <p:attrNameLst>
                                          <p:attrName>fillcolor</p:attrName>
                                        </p:attrNameLst>
                                      </p:cBhvr>
                                      <p:by>
                                        <p:hsl h="7200000" s="0" l="0"/>
                                      </p:by>
                                    </p:animClr>
                                    <p:animClr clrSpc="hsl" dir="cw">
                                      <p:cBhvr>
                                        <p:cTn id="189" dur="500" fill="hold"/>
                                        <p:tgtEl>
                                          <p:spTgt spid="3">
                                            <p:txEl>
                                              <p:pRg st="0" end="0"/>
                                            </p:txEl>
                                          </p:spTgt>
                                        </p:tgtEl>
                                        <p:attrNameLst>
                                          <p:attrName>stroke.color</p:attrName>
                                        </p:attrNameLst>
                                      </p:cBhvr>
                                      <p:by>
                                        <p:hsl h="7200000" s="0" l="0"/>
                                      </p:by>
                                    </p:animClr>
                                    <p:set>
                                      <p:cBhvr>
                                        <p:cTn id="190" dur="500" fill="hold"/>
                                        <p:tgtEl>
                                          <p:spTgt spid="3">
                                            <p:txEl>
                                              <p:pRg st="0" end="0"/>
                                            </p:txEl>
                                          </p:spTgt>
                                        </p:tgtEl>
                                        <p:attrNameLst>
                                          <p:attrName>fill.type</p:attrName>
                                        </p:attrNameLst>
                                      </p:cBhvr>
                                      <p:to>
                                        <p:strVal val="solid"/>
                                      </p:to>
                                    </p:set>
                                  </p:childTnLst>
                                </p:cTn>
                              </p:par>
                              <p:par>
                                <p:cTn id="191" presetID="21" presetClass="emph" presetSubtype="0" fill="hold" grpId="1" nodeType="withEffect">
                                  <p:stCondLst>
                                    <p:cond delay="0"/>
                                  </p:stCondLst>
                                  <p:childTnLst>
                                    <p:animClr clrSpc="hsl" dir="cw">
                                      <p:cBhvr override="childStyle">
                                        <p:cTn id="192" dur="500" fill="hold"/>
                                        <p:tgtEl>
                                          <p:spTgt spid="3">
                                            <p:txEl>
                                              <p:pRg st="1" end="1"/>
                                            </p:txEl>
                                          </p:spTgt>
                                        </p:tgtEl>
                                        <p:attrNameLst>
                                          <p:attrName>style.color</p:attrName>
                                        </p:attrNameLst>
                                      </p:cBhvr>
                                      <p:by>
                                        <p:hsl h="7200000" s="0" l="0"/>
                                      </p:by>
                                    </p:animClr>
                                    <p:animClr clrSpc="hsl" dir="cw">
                                      <p:cBhvr>
                                        <p:cTn id="193" dur="500" fill="hold"/>
                                        <p:tgtEl>
                                          <p:spTgt spid="3">
                                            <p:txEl>
                                              <p:pRg st="1" end="1"/>
                                            </p:txEl>
                                          </p:spTgt>
                                        </p:tgtEl>
                                        <p:attrNameLst>
                                          <p:attrName>fillcolor</p:attrName>
                                        </p:attrNameLst>
                                      </p:cBhvr>
                                      <p:by>
                                        <p:hsl h="7200000" s="0" l="0"/>
                                      </p:by>
                                    </p:animClr>
                                    <p:animClr clrSpc="hsl" dir="cw">
                                      <p:cBhvr>
                                        <p:cTn id="194" dur="500" fill="hold"/>
                                        <p:tgtEl>
                                          <p:spTgt spid="3">
                                            <p:txEl>
                                              <p:pRg st="1" end="1"/>
                                            </p:txEl>
                                          </p:spTgt>
                                        </p:tgtEl>
                                        <p:attrNameLst>
                                          <p:attrName>stroke.color</p:attrName>
                                        </p:attrNameLst>
                                      </p:cBhvr>
                                      <p:by>
                                        <p:hsl h="7200000" s="0" l="0"/>
                                      </p:by>
                                    </p:animClr>
                                    <p:set>
                                      <p:cBhvr>
                                        <p:cTn id="195" dur="500" fill="hold"/>
                                        <p:tgtEl>
                                          <p:spTgt spid="3">
                                            <p:txEl>
                                              <p:pRg st="1" end="1"/>
                                            </p:txEl>
                                          </p:spTgt>
                                        </p:tgtEl>
                                        <p:attrNameLst>
                                          <p:attrName>fill.type</p:attrName>
                                        </p:attrNameLst>
                                      </p:cBhvr>
                                      <p:to>
                                        <p:strVal val="solid"/>
                                      </p:to>
                                    </p:set>
                                  </p:childTnLst>
                                </p:cTn>
                              </p:par>
                              <p:par>
                                <p:cTn id="196" presetID="21" presetClass="emph" presetSubtype="0" fill="hold" grpId="1" nodeType="withEffect">
                                  <p:stCondLst>
                                    <p:cond delay="0"/>
                                  </p:stCondLst>
                                  <p:childTnLst>
                                    <p:animClr clrSpc="hsl" dir="cw">
                                      <p:cBhvr override="childStyle">
                                        <p:cTn id="197" dur="500" fill="hold"/>
                                        <p:tgtEl>
                                          <p:spTgt spid="3">
                                            <p:txEl>
                                              <p:pRg st="2" end="2"/>
                                            </p:txEl>
                                          </p:spTgt>
                                        </p:tgtEl>
                                        <p:attrNameLst>
                                          <p:attrName>style.color</p:attrName>
                                        </p:attrNameLst>
                                      </p:cBhvr>
                                      <p:by>
                                        <p:hsl h="7200000" s="0" l="0"/>
                                      </p:by>
                                    </p:animClr>
                                    <p:animClr clrSpc="hsl" dir="cw">
                                      <p:cBhvr>
                                        <p:cTn id="198" dur="500" fill="hold"/>
                                        <p:tgtEl>
                                          <p:spTgt spid="3">
                                            <p:txEl>
                                              <p:pRg st="2" end="2"/>
                                            </p:txEl>
                                          </p:spTgt>
                                        </p:tgtEl>
                                        <p:attrNameLst>
                                          <p:attrName>fillcolor</p:attrName>
                                        </p:attrNameLst>
                                      </p:cBhvr>
                                      <p:by>
                                        <p:hsl h="7200000" s="0" l="0"/>
                                      </p:by>
                                    </p:animClr>
                                    <p:animClr clrSpc="hsl" dir="cw">
                                      <p:cBhvr>
                                        <p:cTn id="199" dur="500" fill="hold"/>
                                        <p:tgtEl>
                                          <p:spTgt spid="3">
                                            <p:txEl>
                                              <p:pRg st="2" end="2"/>
                                            </p:txEl>
                                          </p:spTgt>
                                        </p:tgtEl>
                                        <p:attrNameLst>
                                          <p:attrName>stroke.color</p:attrName>
                                        </p:attrNameLst>
                                      </p:cBhvr>
                                      <p:by>
                                        <p:hsl h="7200000" s="0" l="0"/>
                                      </p:by>
                                    </p:animClr>
                                    <p:set>
                                      <p:cBhvr>
                                        <p:cTn id="200" dur="500" fill="hold"/>
                                        <p:tgtEl>
                                          <p:spTgt spid="3">
                                            <p:txEl>
                                              <p:pRg st="2" end="2"/>
                                            </p:txEl>
                                          </p:spTgt>
                                        </p:tgtEl>
                                        <p:attrNameLst>
                                          <p:attrName>fill.type</p:attrName>
                                        </p:attrNameLst>
                                      </p:cBhvr>
                                      <p:to>
                                        <p:strVal val="solid"/>
                                      </p:to>
                                    </p:set>
                                  </p:childTnLst>
                                </p:cTn>
                              </p:par>
                              <p:par>
                                <p:cTn id="201" presetID="21" presetClass="emph" presetSubtype="0" fill="hold" grpId="1" nodeType="withEffect">
                                  <p:stCondLst>
                                    <p:cond delay="0"/>
                                  </p:stCondLst>
                                  <p:childTnLst>
                                    <p:animClr clrSpc="hsl" dir="cw">
                                      <p:cBhvr override="childStyle">
                                        <p:cTn id="202" dur="500" fill="hold"/>
                                        <p:tgtEl>
                                          <p:spTgt spid="3">
                                            <p:txEl>
                                              <p:pRg st="3" end="3"/>
                                            </p:txEl>
                                          </p:spTgt>
                                        </p:tgtEl>
                                        <p:attrNameLst>
                                          <p:attrName>style.color</p:attrName>
                                        </p:attrNameLst>
                                      </p:cBhvr>
                                      <p:by>
                                        <p:hsl h="7200000" s="0" l="0"/>
                                      </p:by>
                                    </p:animClr>
                                    <p:animClr clrSpc="hsl" dir="cw">
                                      <p:cBhvr>
                                        <p:cTn id="203" dur="500" fill="hold"/>
                                        <p:tgtEl>
                                          <p:spTgt spid="3">
                                            <p:txEl>
                                              <p:pRg st="3" end="3"/>
                                            </p:txEl>
                                          </p:spTgt>
                                        </p:tgtEl>
                                        <p:attrNameLst>
                                          <p:attrName>fillcolor</p:attrName>
                                        </p:attrNameLst>
                                      </p:cBhvr>
                                      <p:by>
                                        <p:hsl h="7200000" s="0" l="0"/>
                                      </p:by>
                                    </p:animClr>
                                    <p:animClr clrSpc="hsl" dir="cw">
                                      <p:cBhvr>
                                        <p:cTn id="204" dur="500" fill="hold"/>
                                        <p:tgtEl>
                                          <p:spTgt spid="3">
                                            <p:txEl>
                                              <p:pRg st="3" end="3"/>
                                            </p:txEl>
                                          </p:spTgt>
                                        </p:tgtEl>
                                        <p:attrNameLst>
                                          <p:attrName>stroke.color</p:attrName>
                                        </p:attrNameLst>
                                      </p:cBhvr>
                                      <p:by>
                                        <p:hsl h="7200000" s="0" l="0"/>
                                      </p:by>
                                    </p:animClr>
                                    <p:set>
                                      <p:cBhvr>
                                        <p:cTn id="205" dur="500" fill="hold"/>
                                        <p:tgtEl>
                                          <p:spTgt spid="3">
                                            <p:txEl>
                                              <p:pRg st="3" end="3"/>
                                            </p:txEl>
                                          </p:spTgt>
                                        </p:tgtEl>
                                        <p:attrNameLst>
                                          <p:attrName>fill.type</p:attrName>
                                        </p:attrNameLst>
                                      </p:cBhvr>
                                      <p:to>
                                        <p:strVal val="solid"/>
                                      </p:to>
                                    </p:set>
                                  </p:childTnLst>
                                </p:cTn>
                              </p:par>
                              <p:par>
                                <p:cTn id="206" presetID="21" presetClass="emph" presetSubtype="0" fill="hold" grpId="1" nodeType="withEffect">
                                  <p:stCondLst>
                                    <p:cond delay="0"/>
                                  </p:stCondLst>
                                  <p:childTnLst>
                                    <p:animClr clrSpc="hsl" dir="cw">
                                      <p:cBhvr override="childStyle">
                                        <p:cTn id="207" dur="500" fill="hold"/>
                                        <p:tgtEl>
                                          <p:spTgt spid="3">
                                            <p:txEl>
                                              <p:pRg st="4" end="4"/>
                                            </p:txEl>
                                          </p:spTgt>
                                        </p:tgtEl>
                                        <p:attrNameLst>
                                          <p:attrName>style.color</p:attrName>
                                        </p:attrNameLst>
                                      </p:cBhvr>
                                      <p:by>
                                        <p:hsl h="7200000" s="0" l="0"/>
                                      </p:by>
                                    </p:animClr>
                                    <p:animClr clrSpc="hsl" dir="cw">
                                      <p:cBhvr>
                                        <p:cTn id="208" dur="500" fill="hold"/>
                                        <p:tgtEl>
                                          <p:spTgt spid="3">
                                            <p:txEl>
                                              <p:pRg st="4" end="4"/>
                                            </p:txEl>
                                          </p:spTgt>
                                        </p:tgtEl>
                                        <p:attrNameLst>
                                          <p:attrName>fillcolor</p:attrName>
                                        </p:attrNameLst>
                                      </p:cBhvr>
                                      <p:by>
                                        <p:hsl h="7200000" s="0" l="0"/>
                                      </p:by>
                                    </p:animClr>
                                    <p:animClr clrSpc="hsl" dir="cw">
                                      <p:cBhvr>
                                        <p:cTn id="209" dur="500" fill="hold"/>
                                        <p:tgtEl>
                                          <p:spTgt spid="3">
                                            <p:txEl>
                                              <p:pRg st="4" end="4"/>
                                            </p:txEl>
                                          </p:spTgt>
                                        </p:tgtEl>
                                        <p:attrNameLst>
                                          <p:attrName>stroke.color</p:attrName>
                                        </p:attrNameLst>
                                      </p:cBhvr>
                                      <p:by>
                                        <p:hsl h="7200000" s="0" l="0"/>
                                      </p:by>
                                    </p:animClr>
                                    <p:set>
                                      <p:cBhvr>
                                        <p:cTn id="210" dur="500" fill="hold"/>
                                        <p:tgtEl>
                                          <p:spTgt spid="3">
                                            <p:txEl>
                                              <p:pRg st="4" end="4"/>
                                            </p:txEl>
                                          </p:spTgt>
                                        </p:tgtEl>
                                        <p:attrNameLst>
                                          <p:attrName>fill.type</p:attrName>
                                        </p:attrNameLst>
                                      </p:cBhvr>
                                      <p:to>
                                        <p:strVal val="solid"/>
                                      </p:to>
                                    </p:set>
                                  </p:childTnLst>
                                </p:cTn>
                              </p:par>
                              <p:par>
                                <p:cTn id="211" presetID="21" presetClass="emph" presetSubtype="0" fill="hold" grpId="1" nodeType="withEffect">
                                  <p:stCondLst>
                                    <p:cond delay="0"/>
                                  </p:stCondLst>
                                  <p:childTnLst>
                                    <p:animClr clrSpc="hsl" dir="cw">
                                      <p:cBhvr override="childStyle">
                                        <p:cTn id="212" dur="500" fill="hold"/>
                                        <p:tgtEl>
                                          <p:spTgt spid="3">
                                            <p:txEl>
                                              <p:pRg st="5" end="5"/>
                                            </p:txEl>
                                          </p:spTgt>
                                        </p:tgtEl>
                                        <p:attrNameLst>
                                          <p:attrName>style.color</p:attrName>
                                        </p:attrNameLst>
                                      </p:cBhvr>
                                      <p:by>
                                        <p:hsl h="7200000" s="0" l="0"/>
                                      </p:by>
                                    </p:animClr>
                                    <p:animClr clrSpc="hsl" dir="cw">
                                      <p:cBhvr>
                                        <p:cTn id="213" dur="500" fill="hold"/>
                                        <p:tgtEl>
                                          <p:spTgt spid="3">
                                            <p:txEl>
                                              <p:pRg st="5" end="5"/>
                                            </p:txEl>
                                          </p:spTgt>
                                        </p:tgtEl>
                                        <p:attrNameLst>
                                          <p:attrName>fillcolor</p:attrName>
                                        </p:attrNameLst>
                                      </p:cBhvr>
                                      <p:by>
                                        <p:hsl h="7200000" s="0" l="0"/>
                                      </p:by>
                                    </p:animClr>
                                    <p:animClr clrSpc="hsl" dir="cw">
                                      <p:cBhvr>
                                        <p:cTn id="214" dur="500" fill="hold"/>
                                        <p:tgtEl>
                                          <p:spTgt spid="3">
                                            <p:txEl>
                                              <p:pRg st="5" end="5"/>
                                            </p:txEl>
                                          </p:spTgt>
                                        </p:tgtEl>
                                        <p:attrNameLst>
                                          <p:attrName>stroke.color</p:attrName>
                                        </p:attrNameLst>
                                      </p:cBhvr>
                                      <p:by>
                                        <p:hsl h="7200000" s="0" l="0"/>
                                      </p:by>
                                    </p:animClr>
                                    <p:set>
                                      <p:cBhvr>
                                        <p:cTn id="215" dur="500" fill="hold"/>
                                        <p:tgtEl>
                                          <p:spTgt spid="3">
                                            <p:txEl>
                                              <p:pRg st="5" end="5"/>
                                            </p:txEl>
                                          </p:spTgt>
                                        </p:tgtEl>
                                        <p:attrNameLst>
                                          <p:attrName>fill.type</p:attrName>
                                        </p:attrNameLst>
                                      </p:cBhvr>
                                      <p:to>
                                        <p:strVal val="solid"/>
                                      </p:to>
                                    </p:set>
                                  </p:childTnLst>
                                </p:cTn>
                              </p:par>
                              <p:par>
                                <p:cTn id="216" presetID="21" presetClass="emph" presetSubtype="0" fill="hold" grpId="1" nodeType="withEffect">
                                  <p:stCondLst>
                                    <p:cond delay="0"/>
                                  </p:stCondLst>
                                  <p:childTnLst>
                                    <p:animClr clrSpc="hsl" dir="cw">
                                      <p:cBhvr override="childStyle">
                                        <p:cTn id="217" dur="500" fill="hold"/>
                                        <p:tgtEl>
                                          <p:spTgt spid="3">
                                            <p:txEl>
                                              <p:pRg st="6" end="6"/>
                                            </p:txEl>
                                          </p:spTgt>
                                        </p:tgtEl>
                                        <p:attrNameLst>
                                          <p:attrName>style.color</p:attrName>
                                        </p:attrNameLst>
                                      </p:cBhvr>
                                      <p:by>
                                        <p:hsl h="7200000" s="0" l="0"/>
                                      </p:by>
                                    </p:animClr>
                                    <p:animClr clrSpc="hsl" dir="cw">
                                      <p:cBhvr>
                                        <p:cTn id="218" dur="500" fill="hold"/>
                                        <p:tgtEl>
                                          <p:spTgt spid="3">
                                            <p:txEl>
                                              <p:pRg st="6" end="6"/>
                                            </p:txEl>
                                          </p:spTgt>
                                        </p:tgtEl>
                                        <p:attrNameLst>
                                          <p:attrName>fillcolor</p:attrName>
                                        </p:attrNameLst>
                                      </p:cBhvr>
                                      <p:by>
                                        <p:hsl h="7200000" s="0" l="0"/>
                                      </p:by>
                                    </p:animClr>
                                    <p:animClr clrSpc="hsl" dir="cw">
                                      <p:cBhvr>
                                        <p:cTn id="219" dur="500" fill="hold"/>
                                        <p:tgtEl>
                                          <p:spTgt spid="3">
                                            <p:txEl>
                                              <p:pRg st="6" end="6"/>
                                            </p:txEl>
                                          </p:spTgt>
                                        </p:tgtEl>
                                        <p:attrNameLst>
                                          <p:attrName>stroke.color</p:attrName>
                                        </p:attrNameLst>
                                      </p:cBhvr>
                                      <p:by>
                                        <p:hsl h="7200000" s="0" l="0"/>
                                      </p:by>
                                    </p:animClr>
                                    <p:set>
                                      <p:cBhvr>
                                        <p:cTn id="220" dur="500" fill="hold"/>
                                        <p:tgtEl>
                                          <p:spTgt spid="3">
                                            <p:txEl>
                                              <p:pRg st="6" end="6"/>
                                            </p:txEl>
                                          </p:spTgt>
                                        </p:tgtEl>
                                        <p:attrNameLst>
                                          <p:attrName>fill.type</p:attrName>
                                        </p:attrNameLst>
                                      </p:cBhvr>
                                      <p:to>
                                        <p:strVal val="solid"/>
                                      </p:to>
                                    </p:set>
                                  </p:childTnLst>
                                </p:cTn>
                              </p:par>
                              <p:par>
                                <p:cTn id="221" presetID="21" presetClass="emph" presetSubtype="0" fill="hold" grpId="1" nodeType="withEffect">
                                  <p:stCondLst>
                                    <p:cond delay="0"/>
                                  </p:stCondLst>
                                  <p:childTnLst>
                                    <p:animClr clrSpc="hsl" dir="cw">
                                      <p:cBhvr override="childStyle">
                                        <p:cTn id="222" dur="500" fill="hold"/>
                                        <p:tgtEl>
                                          <p:spTgt spid="3">
                                            <p:txEl>
                                              <p:pRg st="7" end="7"/>
                                            </p:txEl>
                                          </p:spTgt>
                                        </p:tgtEl>
                                        <p:attrNameLst>
                                          <p:attrName>style.color</p:attrName>
                                        </p:attrNameLst>
                                      </p:cBhvr>
                                      <p:by>
                                        <p:hsl h="7200000" s="0" l="0"/>
                                      </p:by>
                                    </p:animClr>
                                    <p:animClr clrSpc="hsl" dir="cw">
                                      <p:cBhvr>
                                        <p:cTn id="223" dur="500" fill="hold"/>
                                        <p:tgtEl>
                                          <p:spTgt spid="3">
                                            <p:txEl>
                                              <p:pRg st="7" end="7"/>
                                            </p:txEl>
                                          </p:spTgt>
                                        </p:tgtEl>
                                        <p:attrNameLst>
                                          <p:attrName>fillcolor</p:attrName>
                                        </p:attrNameLst>
                                      </p:cBhvr>
                                      <p:by>
                                        <p:hsl h="7200000" s="0" l="0"/>
                                      </p:by>
                                    </p:animClr>
                                    <p:animClr clrSpc="hsl" dir="cw">
                                      <p:cBhvr>
                                        <p:cTn id="224" dur="500" fill="hold"/>
                                        <p:tgtEl>
                                          <p:spTgt spid="3">
                                            <p:txEl>
                                              <p:pRg st="7" end="7"/>
                                            </p:txEl>
                                          </p:spTgt>
                                        </p:tgtEl>
                                        <p:attrNameLst>
                                          <p:attrName>stroke.color</p:attrName>
                                        </p:attrNameLst>
                                      </p:cBhvr>
                                      <p:by>
                                        <p:hsl h="7200000" s="0" l="0"/>
                                      </p:by>
                                    </p:animClr>
                                    <p:set>
                                      <p:cBhvr>
                                        <p:cTn id="225" dur="500" fill="hold"/>
                                        <p:tgtEl>
                                          <p:spTgt spid="3">
                                            <p:txEl>
                                              <p:pRg st="7" end="7"/>
                                            </p:txEl>
                                          </p:spTgt>
                                        </p:tgtEl>
                                        <p:attrNameLst>
                                          <p:attrName>fill.type</p:attrName>
                                        </p:attrNameLst>
                                      </p:cBhvr>
                                      <p:to>
                                        <p:strVal val="solid"/>
                                      </p:to>
                                    </p:set>
                                  </p:childTnLst>
                                </p:cTn>
                              </p:par>
                              <p:par>
                                <p:cTn id="226" presetID="21" presetClass="emph" presetSubtype="0" fill="hold" grpId="1" nodeType="withEffect">
                                  <p:stCondLst>
                                    <p:cond delay="0"/>
                                  </p:stCondLst>
                                  <p:childTnLst>
                                    <p:animClr clrSpc="hsl" dir="cw">
                                      <p:cBhvr override="childStyle">
                                        <p:cTn id="227" dur="500" fill="hold"/>
                                        <p:tgtEl>
                                          <p:spTgt spid="3">
                                            <p:txEl>
                                              <p:pRg st="8" end="8"/>
                                            </p:txEl>
                                          </p:spTgt>
                                        </p:tgtEl>
                                        <p:attrNameLst>
                                          <p:attrName>style.color</p:attrName>
                                        </p:attrNameLst>
                                      </p:cBhvr>
                                      <p:by>
                                        <p:hsl h="7200000" s="0" l="0"/>
                                      </p:by>
                                    </p:animClr>
                                    <p:animClr clrSpc="hsl" dir="cw">
                                      <p:cBhvr>
                                        <p:cTn id="228" dur="500" fill="hold"/>
                                        <p:tgtEl>
                                          <p:spTgt spid="3">
                                            <p:txEl>
                                              <p:pRg st="8" end="8"/>
                                            </p:txEl>
                                          </p:spTgt>
                                        </p:tgtEl>
                                        <p:attrNameLst>
                                          <p:attrName>fillcolor</p:attrName>
                                        </p:attrNameLst>
                                      </p:cBhvr>
                                      <p:by>
                                        <p:hsl h="7200000" s="0" l="0"/>
                                      </p:by>
                                    </p:animClr>
                                    <p:animClr clrSpc="hsl" dir="cw">
                                      <p:cBhvr>
                                        <p:cTn id="229" dur="500" fill="hold"/>
                                        <p:tgtEl>
                                          <p:spTgt spid="3">
                                            <p:txEl>
                                              <p:pRg st="8" end="8"/>
                                            </p:txEl>
                                          </p:spTgt>
                                        </p:tgtEl>
                                        <p:attrNameLst>
                                          <p:attrName>stroke.color</p:attrName>
                                        </p:attrNameLst>
                                      </p:cBhvr>
                                      <p:by>
                                        <p:hsl h="7200000" s="0" l="0"/>
                                      </p:by>
                                    </p:animClr>
                                    <p:set>
                                      <p:cBhvr>
                                        <p:cTn id="230" dur="500" fill="hold"/>
                                        <p:tgtEl>
                                          <p:spTgt spid="3">
                                            <p:txEl>
                                              <p:pRg st="8" end="8"/>
                                            </p:txEl>
                                          </p:spTgt>
                                        </p:tgtEl>
                                        <p:attrNameLst>
                                          <p:attrName>fill.type</p:attrName>
                                        </p:attrNameLst>
                                      </p:cBhvr>
                                      <p:to>
                                        <p:strVal val="solid"/>
                                      </p:to>
                                    </p:set>
                                  </p:childTnLst>
                                </p:cTn>
                              </p:par>
                              <p:par>
                                <p:cTn id="231" presetID="21" presetClass="emph" presetSubtype="0" fill="hold" grpId="1" nodeType="withEffect">
                                  <p:stCondLst>
                                    <p:cond delay="0"/>
                                  </p:stCondLst>
                                  <p:childTnLst>
                                    <p:animClr clrSpc="hsl" dir="cw">
                                      <p:cBhvr override="childStyle">
                                        <p:cTn id="232" dur="500" fill="hold"/>
                                        <p:tgtEl>
                                          <p:spTgt spid="3">
                                            <p:txEl>
                                              <p:pRg st="9" end="9"/>
                                            </p:txEl>
                                          </p:spTgt>
                                        </p:tgtEl>
                                        <p:attrNameLst>
                                          <p:attrName>style.color</p:attrName>
                                        </p:attrNameLst>
                                      </p:cBhvr>
                                      <p:by>
                                        <p:hsl h="7200000" s="0" l="0"/>
                                      </p:by>
                                    </p:animClr>
                                    <p:animClr clrSpc="hsl" dir="cw">
                                      <p:cBhvr>
                                        <p:cTn id="233" dur="500" fill="hold"/>
                                        <p:tgtEl>
                                          <p:spTgt spid="3">
                                            <p:txEl>
                                              <p:pRg st="9" end="9"/>
                                            </p:txEl>
                                          </p:spTgt>
                                        </p:tgtEl>
                                        <p:attrNameLst>
                                          <p:attrName>fillcolor</p:attrName>
                                        </p:attrNameLst>
                                      </p:cBhvr>
                                      <p:by>
                                        <p:hsl h="7200000" s="0" l="0"/>
                                      </p:by>
                                    </p:animClr>
                                    <p:animClr clrSpc="hsl" dir="cw">
                                      <p:cBhvr>
                                        <p:cTn id="234" dur="500" fill="hold"/>
                                        <p:tgtEl>
                                          <p:spTgt spid="3">
                                            <p:txEl>
                                              <p:pRg st="9" end="9"/>
                                            </p:txEl>
                                          </p:spTgt>
                                        </p:tgtEl>
                                        <p:attrNameLst>
                                          <p:attrName>stroke.color</p:attrName>
                                        </p:attrNameLst>
                                      </p:cBhvr>
                                      <p:by>
                                        <p:hsl h="7200000" s="0" l="0"/>
                                      </p:by>
                                    </p:animClr>
                                    <p:set>
                                      <p:cBhvr>
                                        <p:cTn id="235" dur="500" fill="hold"/>
                                        <p:tgtEl>
                                          <p:spTgt spid="3">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CA89-5A35-4F25-941F-84662375AA39}"/>
              </a:ext>
            </a:extLst>
          </p:cNvPr>
          <p:cNvSpPr>
            <a:spLocks noGrp="1"/>
          </p:cNvSpPr>
          <p:nvPr>
            <p:ph type="title"/>
          </p:nvPr>
        </p:nvSpPr>
        <p:spPr>
          <a:xfrm>
            <a:off x="457343" y="484989"/>
            <a:ext cx="8632158" cy="914761"/>
          </a:xfrm>
        </p:spPr>
        <p:txBody>
          <a:bodyPr>
            <a:normAutofit fontScale="90000"/>
          </a:bodyPr>
          <a:lstStyle/>
          <a:p>
            <a:r>
              <a:rPr lang="en-US" b="1" dirty="0">
                <a:solidFill>
                  <a:schemeClr val="accent2">
                    <a:lumMod val="50000"/>
                  </a:schemeClr>
                </a:solidFill>
              </a:rPr>
              <a:t>The role of a medical laboratory specialist</a:t>
            </a:r>
            <a:br>
              <a:rPr lang="ar-SA" dirty="0">
                <a:solidFill>
                  <a:schemeClr val="accent2">
                    <a:lumMod val="50000"/>
                  </a:schemeClr>
                </a:solidFill>
              </a:rPr>
            </a:br>
            <a:br>
              <a:rPr lang="ar-SA" dirty="0">
                <a:solidFill>
                  <a:schemeClr val="accent2">
                    <a:lumMod val="50000"/>
                  </a:schemeClr>
                </a:solidFill>
              </a:rPr>
            </a:br>
            <a:endParaRPr lang="en-US" dirty="0">
              <a:solidFill>
                <a:schemeClr val="accent2">
                  <a:lumMod val="50000"/>
                </a:schemeClr>
              </a:solidFill>
            </a:endParaRPr>
          </a:p>
        </p:txBody>
      </p:sp>
      <p:sp>
        <p:nvSpPr>
          <p:cNvPr id="3" name="Content Placeholder 2">
            <a:extLst>
              <a:ext uri="{FF2B5EF4-FFF2-40B4-BE49-F238E27FC236}">
                <a16:creationId xmlns:a16="http://schemas.microsoft.com/office/drawing/2014/main" id="{6F42156B-99DF-49B5-BD9D-C59818303AE3}"/>
              </a:ext>
            </a:extLst>
          </p:cNvPr>
          <p:cNvSpPr>
            <a:spLocks noGrp="1"/>
          </p:cNvSpPr>
          <p:nvPr>
            <p:ph idx="1"/>
          </p:nvPr>
        </p:nvSpPr>
        <p:spPr>
          <a:xfrm>
            <a:off x="549985" y="1533965"/>
            <a:ext cx="8780444" cy="4451199"/>
          </a:xfrm>
        </p:spPr>
        <p:txBody>
          <a:bodyPr>
            <a:normAutofit/>
          </a:bodyPr>
          <a:lstStyle/>
          <a:p>
            <a:pPr marL="457200" indent="-457200">
              <a:buFont typeface="+mj-lt"/>
              <a:buAutoNum type="arabicPeriod"/>
            </a:pPr>
            <a:r>
              <a:rPr lang="en-US" sz="2400" b="1" dirty="0">
                <a:solidFill>
                  <a:srgbClr val="786B93"/>
                </a:solidFill>
              </a:rPr>
              <a:t>Giving accurate and logical information for laboratory analysis.</a:t>
            </a:r>
          </a:p>
          <a:p>
            <a:pPr marL="457200" indent="-457200">
              <a:buFont typeface="+mj-lt"/>
              <a:buAutoNum type="arabicPeriod"/>
            </a:pPr>
            <a:r>
              <a:rPr lang="en-US" sz="2400" b="1" dirty="0">
                <a:solidFill>
                  <a:srgbClr val="786B93"/>
                </a:solidFill>
              </a:rPr>
              <a:t>Knowing the basics of taking samples correctly, knowing the correct samples by collecting different samples from fluids or blood, and specifying specifications for acceptance or rejection in the laboratory. </a:t>
            </a:r>
          </a:p>
          <a:p>
            <a:pPr marL="457200" indent="-457200">
              <a:buFont typeface="+mj-lt"/>
              <a:buAutoNum type="arabicPeriod"/>
            </a:pPr>
            <a:r>
              <a:rPr lang="en-US" sz="2400" b="1" dirty="0">
                <a:solidFill>
                  <a:srgbClr val="786B93"/>
                </a:solidFill>
              </a:rPr>
              <a:t>Use and maintenance of automatic analysis devices. </a:t>
            </a:r>
          </a:p>
          <a:p>
            <a:pPr marL="457200" indent="-457200">
              <a:buFont typeface="+mj-lt"/>
              <a:buAutoNum type="arabicPeriod"/>
            </a:pPr>
            <a:r>
              <a:rPr lang="en-US" sz="2400" b="1" dirty="0">
                <a:solidFill>
                  <a:srgbClr val="786B93"/>
                </a:solidFill>
              </a:rPr>
              <a:t>Monitor the patient's general condition, and help diagnose and treat diseases by using the results of the analysis correctly. </a:t>
            </a:r>
          </a:p>
        </p:txBody>
      </p:sp>
    </p:spTree>
    <p:extLst>
      <p:ext uri="{BB962C8B-B14F-4D97-AF65-F5344CB8AC3E}">
        <p14:creationId xmlns:p14="http://schemas.microsoft.com/office/powerpoint/2010/main" val="3678036113"/>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wd">
                                    <p:tmPct val="4000"/>
                                  </p:iterate>
                                  <p:childTnLst>
                                    <p:set>
                                      <p:cBhvr override="childStyle">
                                        <p:cTn id="6" dur="6500" fill="hold"/>
                                        <p:tgtEl>
                                          <p:spTgt spid="3"/>
                                        </p:tgtEl>
                                        <p:attrNameLst>
                                          <p:attrName>style.color</p:attrName>
                                        </p:attrNameLst>
                                      </p:cBhvr>
                                      <p:to>
                                        <p:clrVal>
                                          <a:srgbClr val="6C911C"/>
                                        </p:clrVal>
                                      </p:to>
                                    </p:set>
                                    <p:set>
                                      <p:cBhvr>
                                        <p:cTn id="7" dur="6500" fill="hold"/>
                                        <p:tgtEl>
                                          <p:spTgt spid="3"/>
                                        </p:tgtEl>
                                        <p:attrNameLst>
                                          <p:attrName>fillcolor</p:attrName>
                                        </p:attrNameLst>
                                      </p:cBhvr>
                                      <p:to>
                                        <p:clrVal>
                                          <a:srgbClr val="6C911C"/>
                                        </p:clrVal>
                                      </p:to>
                                    </p:set>
                                    <p:set>
                                      <p:cBhvr>
                                        <p:cTn id="8" dur="6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CA89-5A35-4F25-941F-84662375AA39}"/>
              </a:ext>
            </a:extLst>
          </p:cNvPr>
          <p:cNvSpPr>
            <a:spLocks noGrp="1"/>
          </p:cNvSpPr>
          <p:nvPr>
            <p:ph type="title"/>
          </p:nvPr>
        </p:nvSpPr>
        <p:spPr>
          <a:xfrm>
            <a:off x="457343" y="484989"/>
            <a:ext cx="8632158" cy="914761"/>
          </a:xfrm>
        </p:spPr>
        <p:txBody>
          <a:bodyPr>
            <a:normAutofit fontScale="90000"/>
          </a:bodyPr>
          <a:lstStyle/>
          <a:p>
            <a:r>
              <a:rPr lang="en-US" b="1" dirty="0">
                <a:solidFill>
                  <a:schemeClr val="accent2">
                    <a:lumMod val="50000"/>
                  </a:schemeClr>
                </a:solidFill>
              </a:rPr>
              <a:t>The role of a medical laboratory specialist</a:t>
            </a:r>
            <a:br>
              <a:rPr lang="ar-SA" dirty="0">
                <a:solidFill>
                  <a:schemeClr val="accent2">
                    <a:lumMod val="50000"/>
                  </a:schemeClr>
                </a:solidFill>
              </a:rPr>
            </a:br>
            <a:br>
              <a:rPr lang="ar-SA" dirty="0">
                <a:solidFill>
                  <a:schemeClr val="accent2">
                    <a:lumMod val="50000"/>
                  </a:schemeClr>
                </a:solidFill>
              </a:rPr>
            </a:br>
            <a:endParaRPr lang="en-US" dirty="0">
              <a:solidFill>
                <a:schemeClr val="accent2">
                  <a:lumMod val="50000"/>
                </a:schemeClr>
              </a:solidFill>
            </a:endParaRPr>
          </a:p>
        </p:txBody>
      </p:sp>
      <p:sp>
        <p:nvSpPr>
          <p:cNvPr id="3" name="Content Placeholder 2">
            <a:extLst>
              <a:ext uri="{FF2B5EF4-FFF2-40B4-BE49-F238E27FC236}">
                <a16:creationId xmlns:a16="http://schemas.microsoft.com/office/drawing/2014/main" id="{6F42156B-99DF-49B5-BD9D-C59818303AE3}"/>
              </a:ext>
            </a:extLst>
          </p:cNvPr>
          <p:cNvSpPr>
            <a:spLocks noGrp="1"/>
          </p:cNvSpPr>
          <p:nvPr>
            <p:ph idx="1"/>
          </p:nvPr>
        </p:nvSpPr>
        <p:spPr>
          <a:xfrm>
            <a:off x="351669" y="1399750"/>
            <a:ext cx="9124840" cy="4846671"/>
          </a:xfrm>
        </p:spPr>
        <p:txBody>
          <a:bodyPr>
            <a:normAutofit fontScale="92500"/>
          </a:bodyPr>
          <a:lstStyle/>
          <a:p>
            <a:pPr marL="514350" indent="-514350">
              <a:buFont typeface="+mj-lt"/>
              <a:buAutoNum type="arabicPeriod" startAt="5"/>
            </a:pPr>
            <a:r>
              <a:rPr lang="en-US" sz="3200" b="1" dirty="0">
                <a:solidFill>
                  <a:srgbClr val="786B93"/>
                </a:solidFill>
              </a:rPr>
              <a:t>Knowing the methods of molecular analyzes. </a:t>
            </a:r>
          </a:p>
          <a:p>
            <a:pPr marL="457200" indent="-457200">
              <a:buFont typeface="+mj-lt"/>
              <a:buAutoNum type="arabicPeriod" startAt="5"/>
            </a:pPr>
            <a:r>
              <a:rPr lang="en-US" sz="3200" b="1" dirty="0">
                <a:solidFill>
                  <a:srgbClr val="786B93"/>
                </a:solidFill>
              </a:rPr>
              <a:t>Knowing the quality control standards for the results of the various analyzes.</a:t>
            </a:r>
          </a:p>
          <a:p>
            <a:pPr marL="457200" indent="-457200">
              <a:buFont typeface="+mj-lt"/>
              <a:buAutoNum type="arabicPeriod" startAt="5"/>
            </a:pPr>
            <a:r>
              <a:rPr lang="en-US" sz="3200" b="1" dirty="0">
                <a:solidFill>
                  <a:srgbClr val="786B93"/>
                </a:solidFill>
              </a:rPr>
              <a:t>Knowing how to interpret the results of different analyzes, and how they relate to the disease. </a:t>
            </a:r>
          </a:p>
          <a:p>
            <a:pPr marL="457200" indent="-457200">
              <a:buFont typeface="+mj-lt"/>
              <a:buAutoNum type="arabicPeriod" startAt="5"/>
            </a:pPr>
            <a:r>
              <a:rPr lang="en-US" sz="3200" b="1" dirty="0">
                <a:solidFill>
                  <a:srgbClr val="786B93"/>
                </a:solidFill>
              </a:rPr>
              <a:t>The ability to administer the laboratory, establish its organizational structure, and ensure the quality of the laboratory.</a:t>
            </a:r>
          </a:p>
          <a:p>
            <a:pPr marL="457200" indent="-457200">
              <a:buFont typeface="+mj-lt"/>
              <a:buAutoNum type="arabicPeriod" startAt="5"/>
            </a:pPr>
            <a:endParaRPr lang="en-US" sz="3200" b="1" dirty="0">
              <a:solidFill>
                <a:srgbClr val="786B93"/>
              </a:solidFill>
            </a:endParaRPr>
          </a:p>
        </p:txBody>
      </p:sp>
    </p:spTree>
    <p:extLst>
      <p:ext uri="{BB962C8B-B14F-4D97-AF65-F5344CB8AC3E}">
        <p14:creationId xmlns:p14="http://schemas.microsoft.com/office/powerpoint/2010/main" val="2815017747"/>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wd">
                                    <p:tmPct val="4000"/>
                                  </p:iterate>
                                  <p:childTnLst>
                                    <p:set>
                                      <p:cBhvr override="childStyle">
                                        <p:cTn id="6" dur="6500" fill="hold"/>
                                        <p:tgtEl>
                                          <p:spTgt spid="3"/>
                                        </p:tgtEl>
                                        <p:attrNameLst>
                                          <p:attrName>style.color</p:attrName>
                                        </p:attrNameLst>
                                      </p:cBhvr>
                                      <p:to>
                                        <p:clrVal>
                                          <a:srgbClr val="6C911C"/>
                                        </p:clrVal>
                                      </p:to>
                                    </p:set>
                                    <p:set>
                                      <p:cBhvr>
                                        <p:cTn id="7" dur="6500" fill="hold"/>
                                        <p:tgtEl>
                                          <p:spTgt spid="3"/>
                                        </p:tgtEl>
                                        <p:attrNameLst>
                                          <p:attrName>fillcolor</p:attrName>
                                        </p:attrNameLst>
                                      </p:cBhvr>
                                      <p:to>
                                        <p:clrVal>
                                          <a:srgbClr val="6C911C"/>
                                        </p:clrVal>
                                      </p:to>
                                    </p:set>
                                    <p:set>
                                      <p:cBhvr>
                                        <p:cTn id="8" dur="6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A14B-5499-4C3C-B06B-9C17204C4B61}"/>
              </a:ext>
            </a:extLst>
          </p:cNvPr>
          <p:cNvSpPr>
            <a:spLocks noGrp="1"/>
          </p:cNvSpPr>
          <p:nvPr>
            <p:ph type="title"/>
          </p:nvPr>
        </p:nvSpPr>
        <p:spPr>
          <a:xfrm>
            <a:off x="2902688" y="1194226"/>
            <a:ext cx="4299839" cy="836910"/>
          </a:xfrm>
        </p:spPr>
        <p:txBody>
          <a:bodyPr>
            <a:normAutofit/>
          </a:bodyPr>
          <a:lstStyle/>
          <a:p>
            <a:r>
              <a:rPr lang="en-US" sz="4000" b="1" dirty="0">
                <a:solidFill>
                  <a:schemeClr val="accent2">
                    <a:lumMod val="50000"/>
                  </a:schemeClr>
                </a:solidFill>
              </a:rPr>
              <a:t>Our Laboratories</a:t>
            </a:r>
          </a:p>
        </p:txBody>
      </p:sp>
      <p:pic>
        <p:nvPicPr>
          <p:cNvPr id="5" name="Picture 4">
            <a:extLst>
              <a:ext uri="{FF2B5EF4-FFF2-40B4-BE49-F238E27FC236}">
                <a16:creationId xmlns:a16="http://schemas.microsoft.com/office/drawing/2014/main" id="{18129750-A3F5-49F3-9E57-C514ECB0E6F4}"/>
              </a:ext>
            </a:extLst>
          </p:cNvPr>
          <p:cNvPicPr>
            <a:picLocks noChangeAspect="1"/>
          </p:cNvPicPr>
          <p:nvPr/>
        </p:nvPicPr>
        <p:blipFill>
          <a:blip r:embed="rId2">
            <a:duotone>
              <a:prstClr val="black"/>
              <a:srgbClr val="D9C3A5">
                <a:tint val="50000"/>
                <a:satMod val="180000"/>
              </a:srgbClr>
            </a:duotone>
          </a:blip>
          <a:stretch>
            <a:fillRect/>
          </a:stretch>
        </p:blipFill>
        <p:spPr>
          <a:xfrm>
            <a:off x="1818904" y="2296633"/>
            <a:ext cx="6467405" cy="3916277"/>
          </a:xfrm>
          <a:prstGeom prst="rect">
            <a:avLst/>
          </a:prstGeom>
        </p:spPr>
      </p:pic>
    </p:spTree>
    <p:extLst>
      <p:ext uri="{BB962C8B-B14F-4D97-AF65-F5344CB8AC3E}">
        <p14:creationId xmlns:p14="http://schemas.microsoft.com/office/powerpoint/2010/main" val="3326713598"/>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grpId="0" nodeType="afterEffect">
                                  <p:stCondLst>
                                    <p:cond delay="0"/>
                                  </p:stCondLst>
                                  <p:childTnLst>
                                    <p:animMotion origin="layout" path="M -0.51966 -3.7037E-6 C -0.51562 0.05301 -0.50508 0.12709 -0.46745 0.12593 C -0.41302 0.12593 -0.40924 -0.12199 -0.34453 -0.12291 C -0.28606 -0.12291 -0.31731 0.09399 -0.26106 0.09306 C -0.20273 0.09306 -0.23385 -0.06389 -0.17122 -0.06389 C -0.11484 -0.06389 -0.14596 0.0419 -0.09609 0.0419 C -0.04791 0.0419 -0.07291 -0.03889 -0.02916 -0.03889 C -0.00416 -0.03889 -0.00208 -0.01689 -2.91667E-6 -3.7037E-6 " pathEditMode="relative" rAng="0" ptsTypes="AAAAAAAA">
                                      <p:cBhvr>
                                        <p:cTn id="6" dur="2000" fill="hold"/>
                                        <p:tgtEl>
                                          <p:spTgt spid="2"/>
                                        </p:tgtEl>
                                        <p:attrNameLst>
                                          <p:attrName>ppt_x</p:attrName>
                                          <p:attrName>ppt_y</p:attrName>
                                        </p:attrNameLst>
                                      </p:cBhvr>
                                      <p:rCtr x="25977"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1778</TotalTime>
  <Words>630</Words>
  <Application>Microsoft Office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 Rounded MT Bold</vt:lpstr>
      <vt:lpstr>Calibri</vt:lpstr>
      <vt:lpstr>Cambria</vt:lpstr>
      <vt:lpstr>Courier New</vt:lpstr>
      <vt:lpstr>Trebuchet MS</vt:lpstr>
      <vt:lpstr>Wingdings</vt:lpstr>
      <vt:lpstr>Wingdings 3</vt:lpstr>
      <vt:lpstr>Facet</vt:lpstr>
      <vt:lpstr>Biogen Laboratory</vt:lpstr>
      <vt:lpstr>PowerPoint Presentation</vt:lpstr>
      <vt:lpstr>Medical Laboratory Specialty</vt:lpstr>
      <vt:lpstr>Medical laboratory specialty goals </vt:lpstr>
      <vt:lpstr>Jobs chances </vt:lpstr>
      <vt:lpstr>Diagnostics Clinical Laboratory Sections  </vt:lpstr>
      <vt:lpstr>The role of a medical laboratory specialist  </vt:lpstr>
      <vt:lpstr>The role of a medical laboratory specialist  </vt:lpstr>
      <vt:lpstr>Our Laboratories</vt:lpstr>
      <vt:lpstr>PowerPoint Presentation</vt:lpstr>
      <vt:lpstr>PowerPoint Presentation</vt:lpstr>
      <vt:lpstr>PowerPoint Presentation</vt:lpstr>
      <vt:lpstr>لمزيد من المعلومات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Biogen Laboratory</dc:title>
  <dc:creator>Raed Kanan</dc:creator>
  <cp:lastModifiedBy>Raed Kanan</cp:lastModifiedBy>
  <cp:revision>47</cp:revision>
  <dcterms:created xsi:type="dcterms:W3CDTF">2019-03-05T09:08:20Z</dcterms:created>
  <dcterms:modified xsi:type="dcterms:W3CDTF">2020-02-29T12:34:49Z</dcterms:modified>
</cp:coreProperties>
</file>