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6.jp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7.jp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jpg"/><Relationship Id="rId3" Type="http://schemas.openxmlformats.org/officeDocument/2006/relationships/image" Target="../media/image149.jp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jpg"/><Relationship Id="rId3" Type="http://schemas.openxmlformats.org/officeDocument/2006/relationships/image" Target="../media/image151.jp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jpg"/><Relationship Id="rId3" Type="http://schemas.openxmlformats.org/officeDocument/2006/relationships/image" Target="../media/image153.jpg"/><Relationship Id="rId4" Type="http://schemas.openxmlformats.org/officeDocument/2006/relationships/image" Target="../media/image154.jp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jpg"/><Relationship Id="rId3" Type="http://schemas.openxmlformats.org/officeDocument/2006/relationships/image" Target="../media/image156.jpg"/><Relationship Id="rId4" Type="http://schemas.openxmlformats.org/officeDocument/2006/relationships/image" Target="../media/image157.jpg"/><Relationship Id="rId5" Type="http://schemas.openxmlformats.org/officeDocument/2006/relationships/image" Target="../media/image158.jpg"/><Relationship Id="rId6" Type="http://schemas.openxmlformats.org/officeDocument/2006/relationships/image" Target="../media/image159.jp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0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jp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1.jp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jp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3.jp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jpg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5.jp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6.jp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jpg"/><Relationship Id="rId3" Type="http://schemas.openxmlformats.org/officeDocument/2006/relationships/image" Target="../media/image168.jpg"/><Relationship Id="rId4" Type="http://schemas.openxmlformats.org/officeDocument/2006/relationships/image" Target="../media/image169.jpg"/><Relationship Id="rId5" Type="http://schemas.openxmlformats.org/officeDocument/2006/relationships/image" Target="../media/image170.jpg"/><Relationship Id="rId6" Type="http://schemas.openxmlformats.org/officeDocument/2006/relationships/image" Target="../media/image171.jp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jpg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3.jpg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4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jpg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jp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6.jp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7.jp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8.jpg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9.jpg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jp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1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jpg"/></Relationships>

</file>

<file path=ppt/slides/_rels/slide4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2.jpg"/></Relationships>

</file>

<file path=ppt/slides/_rels/slide4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3.jpg"/></Relationships>

</file>

<file path=ppt/slides/_rels/slide4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4.jpg"/></Relationships>

</file>

<file path=ppt/slides/_rels/slide4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5.jpg"/></Relationships>

</file>

<file path=ppt/slides/_rels/slide4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jpg"/></Relationships>

</file>

<file path=ppt/slides/_rels/slide4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7.jpg"/></Relationships>

</file>

<file path=ppt/slides/_rels/slide4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8.jpg"/></Relationships>

</file>

<file path=ppt/slides/_rels/slide4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9.jpg"/></Relationships>

</file>

<file path=ppt/slides/_rels/slide4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0.jpg"/><Relationship Id="rId3" Type="http://schemas.openxmlformats.org/officeDocument/2006/relationships/image" Target="../media/image191.jpg"/></Relationships>

</file>

<file path=ppt/slides/_rels/slide4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2.jpg"/><Relationship Id="rId3" Type="http://schemas.openxmlformats.org/officeDocument/2006/relationships/image" Target="../media/image193.jpg"/><Relationship Id="rId4" Type="http://schemas.openxmlformats.org/officeDocument/2006/relationships/image" Target="../media/image194.jpg"/><Relationship Id="rId5" Type="http://schemas.openxmlformats.org/officeDocument/2006/relationships/image" Target="../media/image195.jpg"/><Relationship Id="rId6" Type="http://schemas.openxmlformats.org/officeDocument/2006/relationships/image" Target="../media/image196.jpg"/><Relationship Id="rId7" Type="http://schemas.openxmlformats.org/officeDocument/2006/relationships/image" Target="../media/image197.jpg"/><Relationship Id="rId8" Type="http://schemas.openxmlformats.org/officeDocument/2006/relationships/image" Target="../media/image198.jpg"/><Relationship Id="rId9" Type="http://schemas.openxmlformats.org/officeDocument/2006/relationships/image" Target="../media/image199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jpg"/></Relationships>

</file>

<file path=ppt/slides/_rels/slide5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jpg"/><Relationship Id="rId3" Type="http://schemas.openxmlformats.org/officeDocument/2006/relationships/image" Target="../media/image201.jpg"/><Relationship Id="rId4" Type="http://schemas.openxmlformats.org/officeDocument/2006/relationships/image" Target="../media/image202.jpg"/></Relationships>

</file>

<file path=ppt/slides/_rels/slide5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3.jpg"/><Relationship Id="rId3" Type="http://schemas.openxmlformats.org/officeDocument/2006/relationships/image" Target="../media/image204.jpg"/><Relationship Id="rId4" Type="http://schemas.openxmlformats.org/officeDocument/2006/relationships/image" Target="../media/image205.jpg"/></Relationships>

</file>

<file path=ppt/slides/_rels/slide5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6.jpg"/></Relationships>

</file>

<file path=ppt/slides/_rels/slide5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7.jpg"/></Relationships>

</file>

<file path=ppt/slides/_rels/slide5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8.jpg"/></Relationships>

</file>

<file path=ppt/slides/_rels/slide5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9.jpg"/></Relationships>

</file>

<file path=ppt/slides/_rels/slide5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5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0.jpg"/></Relationships>

</file>

<file path=ppt/slides/_rels/slide5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1.jpg"/></Relationships>

</file>

<file path=ppt/slides/_rels/slide5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jpg"/><Relationship Id="rId3" Type="http://schemas.openxmlformats.org/officeDocument/2006/relationships/image" Target="../media/image213.jpg"/><Relationship Id="rId4" Type="http://schemas.openxmlformats.org/officeDocument/2006/relationships/image" Target="../media/image214.jpg"/><Relationship Id="rId5" Type="http://schemas.openxmlformats.org/officeDocument/2006/relationships/image" Target="../media/image215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jpg"/></Relationships>

</file>

<file path=ppt/slides/_rels/slide6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6.jpg"/><Relationship Id="rId3" Type="http://schemas.openxmlformats.org/officeDocument/2006/relationships/image" Target="../media/image217.jpg"/><Relationship Id="rId4" Type="http://schemas.openxmlformats.org/officeDocument/2006/relationships/image" Target="../media/image218.jpg"/><Relationship Id="rId5" Type="http://schemas.openxmlformats.org/officeDocument/2006/relationships/image" Target="../media/image219.jpg"/></Relationships>

</file>

<file path=ppt/slides/_rels/slide6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0.jpg"/><Relationship Id="rId3" Type="http://schemas.openxmlformats.org/officeDocument/2006/relationships/image" Target="../media/image221.jpg"/></Relationships>

</file>

<file path=ppt/slides/_rels/slide6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2.jpg"/><Relationship Id="rId3" Type="http://schemas.openxmlformats.org/officeDocument/2006/relationships/image" Target="../media/image223.jpg"/><Relationship Id="rId4" Type="http://schemas.openxmlformats.org/officeDocument/2006/relationships/image" Target="../media/image224.jpg"/><Relationship Id="rId5" Type="http://schemas.openxmlformats.org/officeDocument/2006/relationships/image" Target="../media/image225.jpg"/></Relationships>

</file>

<file path=ppt/slides/_rels/slide6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6.jpg"/></Relationships>

</file>

<file path=ppt/slides/_rels/slide6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7.jpg"/></Relationships>

</file>

<file path=ppt/slides/_rels/slide6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/Relationships>

</file>

<file path=ppt/slides/_rels/slide6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0.jpg"/><Relationship Id="rId3" Type="http://schemas.openxmlformats.org/officeDocument/2006/relationships/image" Target="../media/image231.jpg"/></Relationships>

</file>

<file path=ppt/slides/_rels/slide6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2.jpg"/></Relationships>

</file>

<file path=ppt/slides/_rels/slide6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3.jpg"/></Relationships>

</file>

<file path=ppt/slides/_rels/slide6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4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jpg"/></Relationships>

</file>

<file path=ppt/slides/_rels/slide7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5.jpg"/></Relationships>

</file>

<file path=ppt/slides/_rels/slide7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6.png"/></Relationships>

</file>

<file path=ppt/slides/_rels/slide7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7.jpg"/></Relationships>

</file>

<file path=ppt/slides/_rels/slide7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8.png"/></Relationships>

</file>

<file path=ppt/slides/_rels/slide7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9.jpg"/></Relationships>

</file>

<file path=ppt/slides/_rels/slide7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0.jpg"/></Relationships>

</file>

<file path=ppt/slides/_rels/slide7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1.jpg"/></Relationships>

</file>

<file path=ppt/slides/_rels/slide7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2.jpg"/></Relationships>

</file>

<file path=ppt/slides/_rels/slide7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3.jpg"/></Relationships>

</file>

<file path=ppt/slides/_rels/slide7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4.jpg"/><Relationship Id="rId3" Type="http://schemas.openxmlformats.org/officeDocument/2006/relationships/image" Target="../media/image245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2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object 273"/>
          <p:cNvSpPr/>
          <p:nvPr/>
        </p:nvSpPr>
        <p:spPr>
          <a:xfrm>
            <a:off x="943356" y="0"/>
            <a:ext cx="47243" cy="6857998"/>
          </a:xfrm>
          <a:custGeom>
            <a:avLst/>
            <a:gdLst/>
            <a:ahLst/>
            <a:cxnLst/>
            <a:rect l="l" t="t" r="r" b="b"/>
            <a:pathLst>
              <a:path w="47243" h="6857998">
                <a:moveTo>
                  <a:pt x="0" y="6857998"/>
                </a:moveTo>
                <a:lnTo>
                  <a:pt x="47243" y="6857998"/>
                </a:lnTo>
                <a:lnTo>
                  <a:pt x="4724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990600" y="0"/>
            <a:ext cx="150875" cy="6857998"/>
          </a:xfrm>
          <a:custGeom>
            <a:avLst/>
            <a:gdLst/>
            <a:ahLst/>
            <a:cxnLst/>
            <a:rect l="l" t="t" r="r" b="b"/>
            <a:pathLst>
              <a:path w="150875" h="6857998">
                <a:moveTo>
                  <a:pt x="0" y="6857998"/>
                </a:moveTo>
                <a:lnTo>
                  <a:pt x="150875" y="6857998"/>
                </a:lnTo>
                <a:lnTo>
                  <a:pt x="15087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1141476" y="0"/>
            <a:ext cx="77724" cy="6857998"/>
          </a:xfrm>
          <a:custGeom>
            <a:avLst/>
            <a:gdLst/>
            <a:ahLst/>
            <a:cxnLst/>
            <a:rect l="l" t="t" r="r" b="b"/>
            <a:pathLst>
              <a:path w="77724" h="6857998">
                <a:moveTo>
                  <a:pt x="0" y="6857998"/>
                </a:moveTo>
                <a:lnTo>
                  <a:pt x="77724" y="6857998"/>
                </a:lnTo>
                <a:lnTo>
                  <a:pt x="777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882396" y="0"/>
            <a:ext cx="3047" cy="6857998"/>
          </a:xfrm>
          <a:custGeom>
            <a:avLst/>
            <a:gdLst/>
            <a:ahLst/>
            <a:cxnLst/>
            <a:rect l="l" t="t" r="r" b="b"/>
            <a:pathLst>
              <a:path w="3047" h="6857998">
                <a:moveTo>
                  <a:pt x="0" y="6857998"/>
                </a:moveTo>
                <a:lnTo>
                  <a:pt x="3047" y="6857998"/>
                </a:lnTo>
                <a:lnTo>
                  <a:pt x="3047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885444" y="0"/>
            <a:ext cx="57912" cy="6857999"/>
          </a:xfrm>
          <a:custGeom>
            <a:avLst/>
            <a:gdLst/>
            <a:ahLst/>
            <a:cxnLst/>
            <a:rect l="l" t="t" r="r" b="b"/>
            <a:pathLst>
              <a:path w="57912" h="6857999">
                <a:moveTo>
                  <a:pt x="57912" y="0"/>
                </a:moveTo>
                <a:lnTo>
                  <a:pt x="0" y="0"/>
                </a:lnTo>
                <a:lnTo>
                  <a:pt x="0" y="6857998"/>
                </a:lnTo>
                <a:lnTo>
                  <a:pt x="57912" y="6857998"/>
                </a:lnTo>
                <a:lnTo>
                  <a:pt x="57912" y="0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381000" y="0"/>
            <a:ext cx="443484" cy="6857998"/>
          </a:xfrm>
          <a:custGeom>
            <a:avLst/>
            <a:gdLst/>
            <a:ahLst/>
            <a:cxnLst/>
            <a:rect l="l" t="t" r="r" b="b"/>
            <a:pathLst>
              <a:path w="443484" h="6857998">
                <a:moveTo>
                  <a:pt x="0" y="6857998"/>
                </a:moveTo>
                <a:lnTo>
                  <a:pt x="443484" y="6857998"/>
                </a:lnTo>
                <a:lnTo>
                  <a:pt x="44348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275844" y="0"/>
            <a:ext cx="105156" cy="6858000"/>
          </a:xfrm>
          <a:custGeom>
            <a:avLst/>
            <a:gdLst/>
            <a:ahLst/>
            <a:cxnLst/>
            <a:rect l="l" t="t" r="r" b="b"/>
            <a:pathLst>
              <a:path w="105156" h="6858000">
                <a:moveTo>
                  <a:pt x="105156" y="0"/>
                </a:moveTo>
                <a:lnTo>
                  <a:pt x="0" y="0"/>
                </a:lnTo>
                <a:lnTo>
                  <a:pt x="0" y="6857999"/>
                </a:lnTo>
                <a:lnTo>
                  <a:pt x="105156" y="6857999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824484" y="0"/>
            <a:ext cx="57912" cy="6857999"/>
          </a:xfrm>
          <a:custGeom>
            <a:avLst/>
            <a:gdLst/>
            <a:ahLst/>
            <a:cxnLst/>
            <a:rect l="l" t="t" r="r" b="b"/>
            <a:pathLst>
              <a:path w="57912" h="6857999">
                <a:moveTo>
                  <a:pt x="57912" y="0"/>
                </a:moveTo>
                <a:lnTo>
                  <a:pt x="0" y="0"/>
                </a:lnTo>
                <a:lnTo>
                  <a:pt x="0" y="6857998"/>
                </a:lnTo>
                <a:lnTo>
                  <a:pt x="57912" y="6857998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10668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1295400" y="0"/>
            <a:ext cx="76200" cy="6857998"/>
          </a:xfrm>
          <a:custGeom>
            <a:avLst/>
            <a:gdLst/>
            <a:ahLst/>
            <a:cxnLst/>
            <a:rect l="l" t="t" r="r" b="b"/>
            <a:pathLst>
              <a:path w="76200" h="6857998">
                <a:moveTo>
                  <a:pt x="0" y="6857998"/>
                </a:moveTo>
                <a:lnTo>
                  <a:pt x="76200" y="6857998"/>
                </a:lnTo>
                <a:lnTo>
                  <a:pt x="762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7999"/>
                </a:lnTo>
                <a:lnTo>
                  <a:pt x="76200" y="6857999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1727454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7"/>
                </a:lnTo>
                <a:lnTo>
                  <a:pt x="8477" y="752771"/>
                </a:lnTo>
                <a:lnTo>
                  <a:pt x="18823" y="803364"/>
                </a:lnTo>
                <a:lnTo>
                  <a:pt x="33019" y="852440"/>
                </a:lnTo>
                <a:lnTo>
                  <a:pt x="50898" y="899832"/>
                </a:lnTo>
                <a:lnTo>
                  <a:pt x="72293" y="945374"/>
                </a:lnTo>
                <a:lnTo>
                  <a:pt x="97038" y="988900"/>
                </a:lnTo>
                <a:lnTo>
                  <a:pt x="124966" y="1030242"/>
                </a:lnTo>
                <a:lnTo>
                  <a:pt x="155910" y="1069234"/>
                </a:lnTo>
                <a:lnTo>
                  <a:pt x="189704" y="1105709"/>
                </a:lnTo>
                <a:lnTo>
                  <a:pt x="226181" y="1139501"/>
                </a:lnTo>
                <a:lnTo>
                  <a:pt x="265174" y="1170444"/>
                </a:lnTo>
                <a:lnTo>
                  <a:pt x="306516" y="1198370"/>
                </a:lnTo>
                <a:lnTo>
                  <a:pt x="350041" y="1223113"/>
                </a:lnTo>
                <a:lnTo>
                  <a:pt x="395583" y="1244506"/>
                </a:lnTo>
                <a:lnTo>
                  <a:pt x="442974" y="1262384"/>
                </a:lnTo>
                <a:lnTo>
                  <a:pt x="492048" y="1276578"/>
                </a:lnTo>
                <a:lnTo>
                  <a:pt x="542638" y="1286923"/>
                </a:lnTo>
                <a:lnTo>
                  <a:pt x="594577" y="1293253"/>
                </a:lnTo>
                <a:lnTo>
                  <a:pt x="647700" y="1295400"/>
                </a:lnTo>
                <a:lnTo>
                  <a:pt x="700827" y="1293253"/>
                </a:lnTo>
                <a:lnTo>
                  <a:pt x="752771" y="1286923"/>
                </a:lnTo>
                <a:lnTo>
                  <a:pt x="803364" y="1276578"/>
                </a:lnTo>
                <a:lnTo>
                  <a:pt x="852440" y="1262384"/>
                </a:lnTo>
                <a:lnTo>
                  <a:pt x="899832" y="1244506"/>
                </a:lnTo>
                <a:lnTo>
                  <a:pt x="945374" y="1223113"/>
                </a:lnTo>
                <a:lnTo>
                  <a:pt x="988900" y="1198370"/>
                </a:lnTo>
                <a:lnTo>
                  <a:pt x="1030242" y="1170444"/>
                </a:lnTo>
                <a:lnTo>
                  <a:pt x="1069234" y="1139501"/>
                </a:lnTo>
                <a:lnTo>
                  <a:pt x="1105709" y="1105709"/>
                </a:lnTo>
                <a:lnTo>
                  <a:pt x="1139501" y="1069234"/>
                </a:lnTo>
                <a:lnTo>
                  <a:pt x="1170444" y="1030242"/>
                </a:lnTo>
                <a:lnTo>
                  <a:pt x="1198370" y="988900"/>
                </a:lnTo>
                <a:lnTo>
                  <a:pt x="1223113" y="945374"/>
                </a:lnTo>
                <a:lnTo>
                  <a:pt x="1244506" y="899832"/>
                </a:lnTo>
                <a:lnTo>
                  <a:pt x="1262384" y="852440"/>
                </a:lnTo>
                <a:lnTo>
                  <a:pt x="1276578" y="803364"/>
                </a:lnTo>
                <a:lnTo>
                  <a:pt x="1286923" y="752771"/>
                </a:lnTo>
                <a:lnTo>
                  <a:pt x="1293253" y="700827"/>
                </a:lnTo>
                <a:lnTo>
                  <a:pt x="1295400" y="647700"/>
                </a:lnTo>
                <a:lnTo>
                  <a:pt x="1293253" y="594572"/>
                </a:lnTo>
                <a:lnTo>
                  <a:pt x="1286923" y="542628"/>
                </a:lnTo>
                <a:lnTo>
                  <a:pt x="1276578" y="492035"/>
                </a:lnTo>
                <a:lnTo>
                  <a:pt x="1262384" y="442959"/>
                </a:lnTo>
                <a:lnTo>
                  <a:pt x="1244506" y="395567"/>
                </a:lnTo>
                <a:lnTo>
                  <a:pt x="1223113" y="350025"/>
                </a:lnTo>
                <a:lnTo>
                  <a:pt x="1198370" y="306499"/>
                </a:lnTo>
                <a:lnTo>
                  <a:pt x="1170444" y="265157"/>
                </a:lnTo>
                <a:lnTo>
                  <a:pt x="1139501" y="226165"/>
                </a:lnTo>
                <a:lnTo>
                  <a:pt x="1105709" y="189690"/>
                </a:lnTo>
                <a:lnTo>
                  <a:pt x="1069234" y="155898"/>
                </a:lnTo>
                <a:lnTo>
                  <a:pt x="1030242" y="124955"/>
                </a:lnTo>
                <a:lnTo>
                  <a:pt x="988900" y="97029"/>
                </a:lnTo>
                <a:lnTo>
                  <a:pt x="945374" y="72286"/>
                </a:lnTo>
                <a:lnTo>
                  <a:pt x="899832" y="50893"/>
                </a:lnTo>
                <a:lnTo>
                  <a:pt x="852440" y="33015"/>
                </a:lnTo>
                <a:lnTo>
                  <a:pt x="803364" y="18821"/>
                </a:lnTo>
                <a:lnTo>
                  <a:pt x="752771" y="8476"/>
                </a:lnTo>
                <a:lnTo>
                  <a:pt x="700827" y="2146"/>
                </a:lnTo>
                <a:lnTo>
                  <a:pt x="647700" y="0"/>
                </a:lnTo>
                <a:lnTo>
                  <a:pt x="594577" y="2146"/>
                </a:lnTo>
                <a:lnTo>
                  <a:pt x="542638" y="8476"/>
                </a:lnTo>
                <a:lnTo>
                  <a:pt x="492048" y="18821"/>
                </a:lnTo>
                <a:lnTo>
                  <a:pt x="442974" y="33015"/>
                </a:lnTo>
                <a:lnTo>
                  <a:pt x="395583" y="50893"/>
                </a:lnTo>
                <a:lnTo>
                  <a:pt x="350041" y="72286"/>
                </a:lnTo>
                <a:lnTo>
                  <a:pt x="306516" y="97029"/>
                </a:lnTo>
                <a:lnTo>
                  <a:pt x="265174" y="124955"/>
                </a:lnTo>
                <a:lnTo>
                  <a:pt x="226181" y="155898"/>
                </a:lnTo>
                <a:lnTo>
                  <a:pt x="189704" y="189690"/>
                </a:lnTo>
                <a:lnTo>
                  <a:pt x="155910" y="226165"/>
                </a:lnTo>
                <a:lnTo>
                  <a:pt x="124966" y="265157"/>
                </a:lnTo>
                <a:lnTo>
                  <a:pt x="97038" y="306499"/>
                </a:lnTo>
                <a:lnTo>
                  <a:pt x="72293" y="350025"/>
                </a:lnTo>
                <a:lnTo>
                  <a:pt x="50898" y="395567"/>
                </a:lnTo>
                <a:lnTo>
                  <a:pt x="33019" y="442959"/>
                </a:lnTo>
                <a:lnTo>
                  <a:pt x="18823" y="492035"/>
                </a:lnTo>
                <a:lnTo>
                  <a:pt x="8477" y="542628"/>
                </a:lnTo>
                <a:lnTo>
                  <a:pt x="2147" y="594572"/>
                </a:lnTo>
                <a:lnTo>
                  <a:pt x="0" y="64770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1309116" y="4866132"/>
            <a:ext cx="641604" cy="641604"/>
          </a:xfrm>
          <a:custGeom>
            <a:avLst/>
            <a:gdLst/>
            <a:ahLst/>
            <a:cxnLst/>
            <a:rect l="l" t="t" r="r" b="b"/>
            <a:pathLst>
              <a:path w="641604" h="641603">
                <a:moveTo>
                  <a:pt x="0" y="320802"/>
                </a:moveTo>
                <a:lnTo>
                  <a:pt x="1063" y="347111"/>
                </a:lnTo>
                <a:lnTo>
                  <a:pt x="4199" y="372835"/>
                </a:lnTo>
                <a:lnTo>
                  <a:pt x="9323" y="397891"/>
                </a:lnTo>
                <a:lnTo>
                  <a:pt x="16355" y="422196"/>
                </a:lnTo>
                <a:lnTo>
                  <a:pt x="25211" y="445668"/>
                </a:lnTo>
                <a:lnTo>
                  <a:pt x="35809" y="468224"/>
                </a:lnTo>
                <a:lnTo>
                  <a:pt x="48065" y="489782"/>
                </a:lnTo>
                <a:lnTo>
                  <a:pt x="61898" y="510259"/>
                </a:lnTo>
                <a:lnTo>
                  <a:pt x="77225" y="529572"/>
                </a:lnTo>
                <a:lnTo>
                  <a:pt x="93964" y="547639"/>
                </a:lnTo>
                <a:lnTo>
                  <a:pt x="112031" y="564378"/>
                </a:lnTo>
                <a:lnTo>
                  <a:pt x="131344" y="579705"/>
                </a:lnTo>
                <a:lnTo>
                  <a:pt x="151821" y="593538"/>
                </a:lnTo>
                <a:lnTo>
                  <a:pt x="173379" y="605794"/>
                </a:lnTo>
                <a:lnTo>
                  <a:pt x="195935" y="616392"/>
                </a:lnTo>
                <a:lnTo>
                  <a:pt x="219407" y="625248"/>
                </a:lnTo>
                <a:lnTo>
                  <a:pt x="243712" y="632280"/>
                </a:lnTo>
                <a:lnTo>
                  <a:pt x="268768" y="637404"/>
                </a:lnTo>
                <a:lnTo>
                  <a:pt x="294492" y="640540"/>
                </a:lnTo>
                <a:lnTo>
                  <a:pt x="320802" y="641604"/>
                </a:lnTo>
                <a:lnTo>
                  <a:pt x="347111" y="640540"/>
                </a:lnTo>
                <a:lnTo>
                  <a:pt x="372835" y="637404"/>
                </a:lnTo>
                <a:lnTo>
                  <a:pt x="397891" y="632280"/>
                </a:lnTo>
                <a:lnTo>
                  <a:pt x="422196" y="625248"/>
                </a:lnTo>
                <a:lnTo>
                  <a:pt x="445668" y="616392"/>
                </a:lnTo>
                <a:lnTo>
                  <a:pt x="468224" y="605794"/>
                </a:lnTo>
                <a:lnTo>
                  <a:pt x="489782" y="593538"/>
                </a:lnTo>
                <a:lnTo>
                  <a:pt x="510259" y="579705"/>
                </a:lnTo>
                <a:lnTo>
                  <a:pt x="529572" y="564378"/>
                </a:lnTo>
                <a:lnTo>
                  <a:pt x="547639" y="547639"/>
                </a:lnTo>
                <a:lnTo>
                  <a:pt x="564378" y="529572"/>
                </a:lnTo>
                <a:lnTo>
                  <a:pt x="579705" y="510259"/>
                </a:lnTo>
                <a:lnTo>
                  <a:pt x="593538" y="489782"/>
                </a:lnTo>
                <a:lnTo>
                  <a:pt x="605794" y="468224"/>
                </a:lnTo>
                <a:lnTo>
                  <a:pt x="616392" y="445668"/>
                </a:lnTo>
                <a:lnTo>
                  <a:pt x="625248" y="422196"/>
                </a:lnTo>
                <a:lnTo>
                  <a:pt x="632280" y="397891"/>
                </a:lnTo>
                <a:lnTo>
                  <a:pt x="637404" y="372835"/>
                </a:lnTo>
                <a:lnTo>
                  <a:pt x="640540" y="347111"/>
                </a:lnTo>
                <a:lnTo>
                  <a:pt x="641604" y="320802"/>
                </a:lnTo>
                <a:lnTo>
                  <a:pt x="640540" y="294492"/>
                </a:lnTo>
                <a:lnTo>
                  <a:pt x="637404" y="268768"/>
                </a:lnTo>
                <a:lnTo>
                  <a:pt x="632280" y="243712"/>
                </a:lnTo>
                <a:lnTo>
                  <a:pt x="625248" y="219407"/>
                </a:lnTo>
                <a:lnTo>
                  <a:pt x="616392" y="195935"/>
                </a:lnTo>
                <a:lnTo>
                  <a:pt x="605794" y="173379"/>
                </a:lnTo>
                <a:lnTo>
                  <a:pt x="593538" y="151821"/>
                </a:lnTo>
                <a:lnTo>
                  <a:pt x="579705" y="131344"/>
                </a:lnTo>
                <a:lnTo>
                  <a:pt x="564378" y="112031"/>
                </a:lnTo>
                <a:lnTo>
                  <a:pt x="547639" y="93964"/>
                </a:lnTo>
                <a:lnTo>
                  <a:pt x="529572" y="77225"/>
                </a:lnTo>
                <a:lnTo>
                  <a:pt x="510259" y="61898"/>
                </a:lnTo>
                <a:lnTo>
                  <a:pt x="489782" y="48065"/>
                </a:lnTo>
                <a:lnTo>
                  <a:pt x="468224" y="35809"/>
                </a:lnTo>
                <a:lnTo>
                  <a:pt x="445668" y="25211"/>
                </a:lnTo>
                <a:lnTo>
                  <a:pt x="422196" y="16355"/>
                </a:lnTo>
                <a:lnTo>
                  <a:pt x="397891" y="9323"/>
                </a:lnTo>
                <a:lnTo>
                  <a:pt x="372835" y="4199"/>
                </a:lnTo>
                <a:lnTo>
                  <a:pt x="347111" y="1063"/>
                </a:lnTo>
                <a:lnTo>
                  <a:pt x="320802" y="0"/>
                </a:lnTo>
                <a:lnTo>
                  <a:pt x="294492" y="1063"/>
                </a:lnTo>
                <a:lnTo>
                  <a:pt x="268768" y="4199"/>
                </a:lnTo>
                <a:lnTo>
                  <a:pt x="243712" y="9323"/>
                </a:lnTo>
                <a:lnTo>
                  <a:pt x="219407" y="16355"/>
                </a:lnTo>
                <a:lnTo>
                  <a:pt x="195935" y="25211"/>
                </a:lnTo>
                <a:lnTo>
                  <a:pt x="173379" y="35809"/>
                </a:lnTo>
                <a:lnTo>
                  <a:pt x="151821" y="48065"/>
                </a:lnTo>
                <a:lnTo>
                  <a:pt x="131344" y="61898"/>
                </a:lnTo>
                <a:lnTo>
                  <a:pt x="112031" y="77225"/>
                </a:lnTo>
                <a:lnTo>
                  <a:pt x="93964" y="93964"/>
                </a:lnTo>
                <a:lnTo>
                  <a:pt x="77225" y="112031"/>
                </a:lnTo>
                <a:lnTo>
                  <a:pt x="61898" y="131344"/>
                </a:lnTo>
                <a:lnTo>
                  <a:pt x="48065" y="151821"/>
                </a:lnTo>
                <a:lnTo>
                  <a:pt x="35809" y="173379"/>
                </a:lnTo>
                <a:lnTo>
                  <a:pt x="25211" y="195935"/>
                </a:lnTo>
                <a:lnTo>
                  <a:pt x="16355" y="219407"/>
                </a:lnTo>
                <a:lnTo>
                  <a:pt x="9323" y="243712"/>
                </a:lnTo>
                <a:lnTo>
                  <a:pt x="4199" y="268768"/>
                </a:lnTo>
                <a:lnTo>
                  <a:pt x="1063" y="294492"/>
                </a:lnTo>
                <a:lnTo>
                  <a:pt x="0" y="320802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1091184" y="5500116"/>
            <a:ext cx="137159" cy="137159"/>
          </a:xfrm>
          <a:custGeom>
            <a:avLst/>
            <a:gdLst/>
            <a:ahLst/>
            <a:cxnLst/>
            <a:rect l="l" t="t" r="r" b="b"/>
            <a:pathLst>
              <a:path w="137159" h="137160">
                <a:moveTo>
                  <a:pt x="0" y="68580"/>
                </a:moveTo>
                <a:lnTo>
                  <a:pt x="626" y="77890"/>
                </a:lnTo>
                <a:lnTo>
                  <a:pt x="4000" y="91711"/>
                </a:lnTo>
                <a:lnTo>
                  <a:pt x="10013" y="104276"/>
                </a:lnTo>
                <a:lnTo>
                  <a:pt x="18349" y="115268"/>
                </a:lnTo>
                <a:lnTo>
                  <a:pt x="28691" y="124370"/>
                </a:lnTo>
                <a:lnTo>
                  <a:pt x="40722" y="131264"/>
                </a:lnTo>
                <a:lnTo>
                  <a:pt x="54124" y="135633"/>
                </a:lnTo>
                <a:lnTo>
                  <a:pt x="68579" y="137160"/>
                </a:lnTo>
                <a:lnTo>
                  <a:pt x="77890" y="136533"/>
                </a:lnTo>
                <a:lnTo>
                  <a:pt x="91711" y="133159"/>
                </a:lnTo>
                <a:lnTo>
                  <a:pt x="104276" y="127146"/>
                </a:lnTo>
                <a:lnTo>
                  <a:pt x="115268" y="118810"/>
                </a:lnTo>
                <a:lnTo>
                  <a:pt x="124370" y="108468"/>
                </a:lnTo>
                <a:lnTo>
                  <a:pt x="131264" y="96437"/>
                </a:lnTo>
                <a:lnTo>
                  <a:pt x="135633" y="83035"/>
                </a:lnTo>
                <a:lnTo>
                  <a:pt x="137159" y="68580"/>
                </a:lnTo>
                <a:lnTo>
                  <a:pt x="136533" y="59275"/>
                </a:lnTo>
                <a:lnTo>
                  <a:pt x="133159" y="45458"/>
                </a:lnTo>
                <a:lnTo>
                  <a:pt x="127146" y="32894"/>
                </a:lnTo>
                <a:lnTo>
                  <a:pt x="118810" y="21901"/>
                </a:lnTo>
                <a:lnTo>
                  <a:pt x="108468" y="12796"/>
                </a:lnTo>
                <a:lnTo>
                  <a:pt x="96437" y="5899"/>
                </a:lnTo>
                <a:lnTo>
                  <a:pt x="83035" y="1527"/>
                </a:lnTo>
                <a:lnTo>
                  <a:pt x="68579" y="0"/>
                </a:lnTo>
                <a:lnTo>
                  <a:pt x="59269" y="627"/>
                </a:lnTo>
                <a:lnTo>
                  <a:pt x="45448" y="4002"/>
                </a:lnTo>
                <a:lnTo>
                  <a:pt x="32883" y="10019"/>
                </a:lnTo>
                <a:lnTo>
                  <a:pt x="21891" y="18358"/>
                </a:lnTo>
                <a:lnTo>
                  <a:pt x="12789" y="28702"/>
                </a:lnTo>
                <a:lnTo>
                  <a:pt x="5895" y="40733"/>
                </a:lnTo>
                <a:lnTo>
                  <a:pt x="1526" y="54131"/>
                </a:lnTo>
                <a:lnTo>
                  <a:pt x="0" y="685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1664208" y="5788152"/>
            <a:ext cx="274319" cy="274319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1254" y="155782"/>
                </a:lnTo>
                <a:lnTo>
                  <a:pt x="3930" y="169880"/>
                </a:lnTo>
                <a:lnTo>
                  <a:pt x="8005" y="183428"/>
                </a:lnTo>
                <a:lnTo>
                  <a:pt x="13401" y="196347"/>
                </a:lnTo>
                <a:lnTo>
                  <a:pt x="20038" y="208559"/>
                </a:lnTo>
                <a:lnTo>
                  <a:pt x="27837" y="219984"/>
                </a:lnTo>
                <a:lnTo>
                  <a:pt x="36717" y="230542"/>
                </a:lnTo>
                <a:lnTo>
                  <a:pt x="46600" y="240156"/>
                </a:lnTo>
                <a:lnTo>
                  <a:pt x="57405" y="248744"/>
                </a:lnTo>
                <a:lnTo>
                  <a:pt x="69053" y="256229"/>
                </a:lnTo>
                <a:lnTo>
                  <a:pt x="81466" y="262530"/>
                </a:lnTo>
                <a:lnTo>
                  <a:pt x="94562" y="267569"/>
                </a:lnTo>
                <a:lnTo>
                  <a:pt x="108263" y="271266"/>
                </a:lnTo>
                <a:lnTo>
                  <a:pt x="122488" y="273543"/>
                </a:lnTo>
                <a:lnTo>
                  <a:pt x="137160" y="274320"/>
                </a:lnTo>
                <a:lnTo>
                  <a:pt x="141212" y="274261"/>
                </a:lnTo>
                <a:lnTo>
                  <a:pt x="155769" y="273066"/>
                </a:lnTo>
                <a:lnTo>
                  <a:pt x="169859" y="270393"/>
                </a:lnTo>
                <a:lnTo>
                  <a:pt x="183402" y="266321"/>
                </a:lnTo>
                <a:lnTo>
                  <a:pt x="196320" y="260929"/>
                </a:lnTo>
                <a:lnTo>
                  <a:pt x="208531" y="254296"/>
                </a:lnTo>
                <a:lnTo>
                  <a:pt x="219957" y="246501"/>
                </a:lnTo>
                <a:lnTo>
                  <a:pt x="230517" y="237625"/>
                </a:lnTo>
                <a:lnTo>
                  <a:pt x="240134" y="227745"/>
                </a:lnTo>
                <a:lnTo>
                  <a:pt x="248726" y="216942"/>
                </a:lnTo>
                <a:lnTo>
                  <a:pt x="256215" y="205294"/>
                </a:lnTo>
                <a:lnTo>
                  <a:pt x="262520" y="192881"/>
                </a:lnTo>
                <a:lnTo>
                  <a:pt x="267563" y="179781"/>
                </a:lnTo>
                <a:lnTo>
                  <a:pt x="271264" y="166075"/>
                </a:lnTo>
                <a:lnTo>
                  <a:pt x="273542" y="151842"/>
                </a:lnTo>
                <a:lnTo>
                  <a:pt x="274319" y="137160"/>
                </a:lnTo>
                <a:lnTo>
                  <a:pt x="274261" y="133104"/>
                </a:lnTo>
                <a:lnTo>
                  <a:pt x="273065" y="118537"/>
                </a:lnTo>
                <a:lnTo>
                  <a:pt x="270389" y="104439"/>
                </a:lnTo>
                <a:lnTo>
                  <a:pt x="266314" y="90891"/>
                </a:lnTo>
                <a:lnTo>
                  <a:pt x="260918" y="77972"/>
                </a:lnTo>
                <a:lnTo>
                  <a:pt x="254281" y="65760"/>
                </a:lnTo>
                <a:lnTo>
                  <a:pt x="246482" y="54335"/>
                </a:lnTo>
                <a:lnTo>
                  <a:pt x="237602" y="43777"/>
                </a:lnTo>
                <a:lnTo>
                  <a:pt x="227719" y="34163"/>
                </a:lnTo>
                <a:lnTo>
                  <a:pt x="216914" y="25575"/>
                </a:lnTo>
                <a:lnTo>
                  <a:pt x="205266" y="18090"/>
                </a:lnTo>
                <a:lnTo>
                  <a:pt x="192853" y="11789"/>
                </a:lnTo>
                <a:lnTo>
                  <a:pt x="179757" y="6750"/>
                </a:lnTo>
                <a:lnTo>
                  <a:pt x="166056" y="3053"/>
                </a:lnTo>
                <a:lnTo>
                  <a:pt x="151831" y="776"/>
                </a:lnTo>
                <a:lnTo>
                  <a:pt x="137160" y="0"/>
                </a:lnTo>
                <a:lnTo>
                  <a:pt x="133107" y="58"/>
                </a:lnTo>
                <a:lnTo>
                  <a:pt x="118550" y="1253"/>
                </a:lnTo>
                <a:lnTo>
                  <a:pt x="104460" y="3926"/>
                </a:lnTo>
                <a:lnTo>
                  <a:pt x="90917" y="7998"/>
                </a:lnTo>
                <a:lnTo>
                  <a:pt x="77999" y="13390"/>
                </a:lnTo>
                <a:lnTo>
                  <a:pt x="65788" y="20023"/>
                </a:lnTo>
                <a:lnTo>
                  <a:pt x="54362" y="27818"/>
                </a:lnTo>
                <a:lnTo>
                  <a:pt x="43802" y="36694"/>
                </a:lnTo>
                <a:lnTo>
                  <a:pt x="34185" y="46574"/>
                </a:lnTo>
                <a:lnTo>
                  <a:pt x="25593" y="57377"/>
                </a:lnTo>
                <a:lnTo>
                  <a:pt x="18104" y="69025"/>
                </a:lnTo>
                <a:lnTo>
                  <a:pt x="11799" y="81438"/>
                </a:lnTo>
                <a:lnTo>
                  <a:pt x="6756" y="94538"/>
                </a:lnTo>
                <a:lnTo>
                  <a:pt x="3055" y="108244"/>
                </a:lnTo>
                <a:lnTo>
                  <a:pt x="777" y="122477"/>
                </a:lnTo>
                <a:lnTo>
                  <a:pt x="0" y="13716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06" y="197874"/>
                </a:lnTo>
                <a:lnTo>
                  <a:pt x="2394" y="212535"/>
                </a:lnTo>
                <a:lnTo>
                  <a:pt x="5317" y="226816"/>
                </a:lnTo>
                <a:lnTo>
                  <a:pt x="9326" y="240670"/>
                </a:lnTo>
                <a:lnTo>
                  <a:pt x="14376" y="254049"/>
                </a:lnTo>
                <a:lnTo>
                  <a:pt x="20419" y="266907"/>
                </a:lnTo>
                <a:lnTo>
                  <a:pt x="27408" y="279197"/>
                </a:lnTo>
                <a:lnTo>
                  <a:pt x="35295" y="290870"/>
                </a:lnTo>
                <a:lnTo>
                  <a:pt x="44034" y="301881"/>
                </a:lnTo>
                <a:lnTo>
                  <a:pt x="53578" y="312181"/>
                </a:lnTo>
                <a:lnTo>
                  <a:pt x="63878" y="321725"/>
                </a:lnTo>
                <a:lnTo>
                  <a:pt x="74889" y="330464"/>
                </a:lnTo>
                <a:lnTo>
                  <a:pt x="86562" y="338351"/>
                </a:lnTo>
                <a:lnTo>
                  <a:pt x="98852" y="345340"/>
                </a:lnTo>
                <a:lnTo>
                  <a:pt x="111710" y="351383"/>
                </a:lnTo>
                <a:lnTo>
                  <a:pt x="125089" y="356433"/>
                </a:lnTo>
                <a:lnTo>
                  <a:pt x="138943" y="360442"/>
                </a:lnTo>
                <a:lnTo>
                  <a:pt x="153224" y="363365"/>
                </a:lnTo>
                <a:lnTo>
                  <a:pt x="167885" y="365153"/>
                </a:lnTo>
                <a:lnTo>
                  <a:pt x="182880" y="365760"/>
                </a:lnTo>
                <a:lnTo>
                  <a:pt x="197874" y="365153"/>
                </a:lnTo>
                <a:lnTo>
                  <a:pt x="212535" y="363365"/>
                </a:lnTo>
                <a:lnTo>
                  <a:pt x="226816" y="360442"/>
                </a:lnTo>
                <a:lnTo>
                  <a:pt x="240670" y="356433"/>
                </a:lnTo>
                <a:lnTo>
                  <a:pt x="254049" y="351383"/>
                </a:lnTo>
                <a:lnTo>
                  <a:pt x="266907" y="345340"/>
                </a:lnTo>
                <a:lnTo>
                  <a:pt x="279197" y="338351"/>
                </a:lnTo>
                <a:lnTo>
                  <a:pt x="290870" y="330464"/>
                </a:lnTo>
                <a:lnTo>
                  <a:pt x="301881" y="321725"/>
                </a:lnTo>
                <a:lnTo>
                  <a:pt x="312181" y="312181"/>
                </a:lnTo>
                <a:lnTo>
                  <a:pt x="321725" y="301881"/>
                </a:lnTo>
                <a:lnTo>
                  <a:pt x="330464" y="290870"/>
                </a:lnTo>
                <a:lnTo>
                  <a:pt x="338351" y="279197"/>
                </a:lnTo>
                <a:lnTo>
                  <a:pt x="345340" y="266907"/>
                </a:lnTo>
                <a:lnTo>
                  <a:pt x="351383" y="254049"/>
                </a:lnTo>
                <a:lnTo>
                  <a:pt x="356433" y="240670"/>
                </a:lnTo>
                <a:lnTo>
                  <a:pt x="360442" y="226816"/>
                </a:lnTo>
                <a:lnTo>
                  <a:pt x="363365" y="212535"/>
                </a:lnTo>
                <a:lnTo>
                  <a:pt x="365153" y="197874"/>
                </a:lnTo>
                <a:lnTo>
                  <a:pt x="365760" y="182880"/>
                </a:lnTo>
                <a:lnTo>
                  <a:pt x="365153" y="167885"/>
                </a:lnTo>
                <a:lnTo>
                  <a:pt x="363365" y="153224"/>
                </a:lnTo>
                <a:lnTo>
                  <a:pt x="360442" y="138943"/>
                </a:lnTo>
                <a:lnTo>
                  <a:pt x="356433" y="125089"/>
                </a:lnTo>
                <a:lnTo>
                  <a:pt x="351383" y="111710"/>
                </a:lnTo>
                <a:lnTo>
                  <a:pt x="345340" y="98852"/>
                </a:lnTo>
                <a:lnTo>
                  <a:pt x="338351" y="86562"/>
                </a:lnTo>
                <a:lnTo>
                  <a:pt x="330464" y="74889"/>
                </a:lnTo>
                <a:lnTo>
                  <a:pt x="321725" y="63878"/>
                </a:lnTo>
                <a:lnTo>
                  <a:pt x="312181" y="53578"/>
                </a:lnTo>
                <a:lnTo>
                  <a:pt x="301881" y="44034"/>
                </a:lnTo>
                <a:lnTo>
                  <a:pt x="290870" y="35295"/>
                </a:lnTo>
                <a:lnTo>
                  <a:pt x="279197" y="27408"/>
                </a:lnTo>
                <a:lnTo>
                  <a:pt x="266907" y="20419"/>
                </a:lnTo>
                <a:lnTo>
                  <a:pt x="254049" y="14376"/>
                </a:lnTo>
                <a:lnTo>
                  <a:pt x="240670" y="9326"/>
                </a:lnTo>
                <a:lnTo>
                  <a:pt x="226816" y="5317"/>
                </a:lnTo>
                <a:lnTo>
                  <a:pt x="212535" y="2394"/>
                </a:lnTo>
                <a:lnTo>
                  <a:pt x="197874" y="606"/>
                </a:lnTo>
                <a:lnTo>
                  <a:pt x="182880" y="0"/>
                </a:lnTo>
                <a:lnTo>
                  <a:pt x="167885" y="606"/>
                </a:lnTo>
                <a:lnTo>
                  <a:pt x="153224" y="2394"/>
                </a:lnTo>
                <a:lnTo>
                  <a:pt x="138943" y="5317"/>
                </a:lnTo>
                <a:lnTo>
                  <a:pt x="125089" y="9326"/>
                </a:lnTo>
                <a:lnTo>
                  <a:pt x="111710" y="14376"/>
                </a:lnTo>
                <a:lnTo>
                  <a:pt x="98852" y="20419"/>
                </a:lnTo>
                <a:lnTo>
                  <a:pt x="86562" y="27408"/>
                </a:lnTo>
                <a:lnTo>
                  <a:pt x="74889" y="35295"/>
                </a:lnTo>
                <a:lnTo>
                  <a:pt x="63878" y="44034"/>
                </a:lnTo>
                <a:lnTo>
                  <a:pt x="53578" y="53578"/>
                </a:lnTo>
                <a:lnTo>
                  <a:pt x="44034" y="63878"/>
                </a:lnTo>
                <a:lnTo>
                  <a:pt x="35295" y="74889"/>
                </a:lnTo>
                <a:lnTo>
                  <a:pt x="27408" y="86562"/>
                </a:lnTo>
                <a:lnTo>
                  <a:pt x="20419" y="98852"/>
                </a:lnTo>
                <a:lnTo>
                  <a:pt x="14376" y="111710"/>
                </a:lnTo>
                <a:lnTo>
                  <a:pt x="9326" y="125089"/>
                </a:lnTo>
                <a:lnTo>
                  <a:pt x="5317" y="138943"/>
                </a:lnTo>
                <a:lnTo>
                  <a:pt x="2394" y="153224"/>
                </a:lnTo>
                <a:lnTo>
                  <a:pt x="606" y="167885"/>
                </a:lnTo>
                <a:lnTo>
                  <a:pt x="0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444500" y="2787650"/>
            <a:ext cx="2616200" cy="202565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106680" y="0"/>
            <a:ext cx="1" cy="6857999"/>
          </a:xfrm>
          <a:custGeom>
            <a:avLst/>
            <a:gdLst/>
            <a:ahLst/>
            <a:cxnLst/>
            <a:rect l="l" t="t" r="r" b="b"/>
            <a:pathLst>
              <a:path w="1" h="6857999">
                <a:moveTo>
                  <a:pt x="1" y="6857998"/>
                </a:moveTo>
                <a:lnTo>
                  <a:pt x="0" y="0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9125077" y="0"/>
            <a:ext cx="0" cy="6857997"/>
          </a:xfrm>
          <a:custGeom>
            <a:avLst/>
            <a:gdLst/>
            <a:ahLst/>
            <a:cxnLst/>
            <a:rect l="l" t="t" r="r" b="b"/>
            <a:pathLst>
              <a:path w="0" h="6857997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6068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9090342" y="0"/>
            <a:ext cx="0" cy="6857997"/>
          </a:xfrm>
          <a:custGeom>
            <a:avLst/>
            <a:gdLst/>
            <a:ahLst/>
            <a:cxnLst/>
            <a:rect l="l" t="t" r="r" b="b"/>
            <a:pathLst>
              <a:path w="0" h="6857997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282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2501011" y="1390903"/>
            <a:ext cx="1595501" cy="443484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4354576" y="1390903"/>
            <a:ext cx="3592322" cy="443865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3884422" y="2122424"/>
            <a:ext cx="2685542" cy="44386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6311899" y="2171699"/>
            <a:ext cx="0" cy="419100"/>
          </a:xfrm>
          <a:custGeom>
            <a:avLst/>
            <a:gdLst/>
            <a:ahLst/>
            <a:cxnLst/>
            <a:rect l="l" t="t" r="r" b="b"/>
            <a:pathLst>
              <a:path w="0"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63499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3479673" y="4252341"/>
            <a:ext cx="423417" cy="25412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3479673" y="4252341"/>
            <a:ext cx="423417" cy="25412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3479673" y="4252341"/>
            <a:ext cx="423417" cy="25412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3479673" y="4252341"/>
            <a:ext cx="423417" cy="25412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3854450" y="4457700"/>
            <a:ext cx="48640" cy="48768"/>
          </a:xfrm>
          <a:custGeom>
            <a:avLst/>
            <a:gdLst/>
            <a:ahLst/>
            <a:cxnLst/>
            <a:rect l="l" t="t" r="r" b="b"/>
            <a:pathLst>
              <a:path w="48640" h="48768">
                <a:moveTo>
                  <a:pt x="0" y="0"/>
                </a:moveTo>
                <a:lnTo>
                  <a:pt x="48640" y="0"/>
                </a:lnTo>
                <a:lnTo>
                  <a:pt x="48640" y="48768"/>
                </a:lnTo>
                <a:lnTo>
                  <a:pt x="0" y="4876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3733419" y="4318127"/>
            <a:ext cx="119379" cy="188341"/>
          </a:xfrm>
          <a:custGeom>
            <a:avLst/>
            <a:gdLst/>
            <a:ahLst/>
            <a:cxnLst/>
            <a:rect l="l" t="t" r="r" b="b"/>
            <a:pathLst>
              <a:path w="119379" h="188341">
                <a:moveTo>
                  <a:pt x="87248" y="0"/>
                </a:moveTo>
                <a:lnTo>
                  <a:pt x="99713" y="1325"/>
                </a:lnTo>
                <a:lnTo>
                  <a:pt x="111874" y="5330"/>
                </a:lnTo>
                <a:lnTo>
                  <a:pt x="119379" y="9271"/>
                </a:lnTo>
                <a:lnTo>
                  <a:pt x="104266" y="51689"/>
                </a:lnTo>
                <a:lnTo>
                  <a:pt x="96011" y="46355"/>
                </a:lnTo>
                <a:lnTo>
                  <a:pt x="88391" y="43687"/>
                </a:lnTo>
                <a:lnTo>
                  <a:pt x="81406" y="43687"/>
                </a:lnTo>
                <a:lnTo>
                  <a:pt x="74548" y="43687"/>
                </a:lnTo>
                <a:lnTo>
                  <a:pt x="68706" y="45593"/>
                </a:lnTo>
                <a:lnTo>
                  <a:pt x="64007" y="49403"/>
                </a:lnTo>
                <a:lnTo>
                  <a:pt x="59308" y="53086"/>
                </a:lnTo>
                <a:lnTo>
                  <a:pt x="55498" y="59943"/>
                </a:lnTo>
                <a:lnTo>
                  <a:pt x="52831" y="69723"/>
                </a:lnTo>
                <a:lnTo>
                  <a:pt x="51350" y="77173"/>
                </a:lnTo>
                <a:lnTo>
                  <a:pt x="50197" y="87322"/>
                </a:lnTo>
                <a:lnTo>
                  <a:pt x="49378" y="100169"/>
                </a:lnTo>
                <a:lnTo>
                  <a:pt x="48901" y="115715"/>
                </a:lnTo>
                <a:lnTo>
                  <a:pt x="48767" y="131445"/>
                </a:lnTo>
                <a:lnTo>
                  <a:pt x="48767" y="188341"/>
                </a:lnTo>
                <a:lnTo>
                  <a:pt x="0" y="188341"/>
                </a:lnTo>
                <a:lnTo>
                  <a:pt x="0" y="4191"/>
                </a:lnTo>
                <a:lnTo>
                  <a:pt x="45338" y="4191"/>
                </a:lnTo>
                <a:lnTo>
                  <a:pt x="45338" y="30353"/>
                </a:lnTo>
                <a:lnTo>
                  <a:pt x="54140" y="17688"/>
                </a:lnTo>
                <a:lnTo>
                  <a:pt x="62200" y="8968"/>
                </a:lnTo>
                <a:lnTo>
                  <a:pt x="66166" y="5968"/>
                </a:lnTo>
                <a:lnTo>
                  <a:pt x="72389" y="2031"/>
                </a:lnTo>
                <a:lnTo>
                  <a:pt x="79375" y="0"/>
                </a:lnTo>
                <a:lnTo>
                  <a:pt x="87248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3530980" y="4295267"/>
            <a:ext cx="108712" cy="168401"/>
          </a:xfrm>
          <a:custGeom>
            <a:avLst/>
            <a:gdLst/>
            <a:ahLst/>
            <a:cxnLst/>
            <a:rect l="l" t="t" r="r" b="b"/>
            <a:pathLst>
              <a:path w="108712" h="168401">
                <a:moveTo>
                  <a:pt x="0" y="0"/>
                </a:moveTo>
                <a:lnTo>
                  <a:pt x="0" y="168401"/>
                </a:lnTo>
                <a:lnTo>
                  <a:pt x="38354" y="168401"/>
                </a:lnTo>
                <a:lnTo>
                  <a:pt x="53918" y="167974"/>
                </a:lnTo>
                <a:lnTo>
                  <a:pt x="65464" y="166759"/>
                </a:lnTo>
                <a:lnTo>
                  <a:pt x="77724" y="163829"/>
                </a:lnTo>
                <a:lnTo>
                  <a:pt x="84582" y="160400"/>
                </a:lnTo>
                <a:lnTo>
                  <a:pt x="90043" y="155320"/>
                </a:lnTo>
                <a:lnTo>
                  <a:pt x="96960" y="146596"/>
                </a:lnTo>
                <a:lnTo>
                  <a:pt x="102535" y="133871"/>
                </a:lnTo>
                <a:lnTo>
                  <a:pt x="105985" y="120655"/>
                </a:lnTo>
                <a:lnTo>
                  <a:pt x="107653" y="108636"/>
                </a:lnTo>
                <a:lnTo>
                  <a:pt x="108540" y="94798"/>
                </a:lnTo>
                <a:lnTo>
                  <a:pt x="108712" y="84327"/>
                </a:lnTo>
                <a:lnTo>
                  <a:pt x="108322" y="68956"/>
                </a:lnTo>
                <a:lnTo>
                  <a:pt x="107133" y="55708"/>
                </a:lnTo>
                <a:lnTo>
                  <a:pt x="105112" y="44585"/>
                </a:lnTo>
                <a:lnTo>
                  <a:pt x="103505" y="38988"/>
                </a:lnTo>
                <a:lnTo>
                  <a:pt x="98105" y="26342"/>
                </a:lnTo>
                <a:lnTo>
                  <a:pt x="91050" y="16422"/>
                </a:lnTo>
                <a:lnTo>
                  <a:pt x="78901" y="7292"/>
                </a:lnTo>
                <a:lnTo>
                  <a:pt x="66542" y="2739"/>
                </a:lnTo>
                <a:lnTo>
                  <a:pt x="56816" y="1214"/>
                </a:lnTo>
                <a:lnTo>
                  <a:pt x="44710" y="403"/>
                </a:lnTo>
                <a:lnTo>
                  <a:pt x="28876" y="23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3479673" y="4252341"/>
            <a:ext cx="213105" cy="254126"/>
          </a:xfrm>
          <a:custGeom>
            <a:avLst/>
            <a:gdLst/>
            <a:ahLst/>
            <a:cxnLst/>
            <a:rect l="l" t="t" r="r" b="b"/>
            <a:pathLst>
              <a:path w="213105" h="254126">
                <a:moveTo>
                  <a:pt x="0" y="0"/>
                </a:moveTo>
                <a:lnTo>
                  <a:pt x="93852" y="0"/>
                </a:lnTo>
                <a:lnTo>
                  <a:pt x="109357" y="316"/>
                </a:lnTo>
                <a:lnTo>
                  <a:pt x="122834" y="1283"/>
                </a:lnTo>
                <a:lnTo>
                  <a:pt x="134285" y="2928"/>
                </a:lnTo>
                <a:lnTo>
                  <a:pt x="154380" y="9349"/>
                </a:lnTo>
                <a:lnTo>
                  <a:pt x="165505" y="15552"/>
                </a:lnTo>
                <a:lnTo>
                  <a:pt x="175582" y="23400"/>
                </a:lnTo>
                <a:lnTo>
                  <a:pt x="188435" y="37647"/>
                </a:lnTo>
                <a:lnTo>
                  <a:pt x="195311" y="48177"/>
                </a:lnTo>
                <a:lnTo>
                  <a:pt x="201082" y="59785"/>
                </a:lnTo>
                <a:lnTo>
                  <a:pt x="204724" y="69341"/>
                </a:lnTo>
                <a:lnTo>
                  <a:pt x="207866" y="80053"/>
                </a:lnTo>
                <a:lnTo>
                  <a:pt x="210274" y="91760"/>
                </a:lnTo>
                <a:lnTo>
                  <a:pt x="211947" y="104454"/>
                </a:lnTo>
                <a:lnTo>
                  <a:pt x="212884" y="118131"/>
                </a:lnTo>
                <a:lnTo>
                  <a:pt x="213105" y="129412"/>
                </a:lnTo>
                <a:lnTo>
                  <a:pt x="212675" y="143543"/>
                </a:lnTo>
                <a:lnTo>
                  <a:pt x="211391" y="156727"/>
                </a:lnTo>
                <a:lnTo>
                  <a:pt x="209263" y="168966"/>
                </a:lnTo>
                <a:lnTo>
                  <a:pt x="206300" y="180260"/>
                </a:lnTo>
                <a:lnTo>
                  <a:pt x="200157" y="196338"/>
                </a:lnTo>
                <a:lnTo>
                  <a:pt x="194136" y="207915"/>
                </a:lnTo>
                <a:lnTo>
                  <a:pt x="187159" y="218246"/>
                </a:lnTo>
                <a:lnTo>
                  <a:pt x="179214" y="227329"/>
                </a:lnTo>
                <a:lnTo>
                  <a:pt x="168979" y="235886"/>
                </a:lnTo>
                <a:lnTo>
                  <a:pt x="158134" y="242246"/>
                </a:lnTo>
                <a:lnTo>
                  <a:pt x="145539" y="247575"/>
                </a:lnTo>
                <a:lnTo>
                  <a:pt x="131696" y="251342"/>
                </a:lnTo>
                <a:lnTo>
                  <a:pt x="119630" y="253070"/>
                </a:lnTo>
                <a:lnTo>
                  <a:pt x="105773" y="253976"/>
                </a:lnTo>
                <a:lnTo>
                  <a:pt x="96519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4039870" y="4247896"/>
            <a:ext cx="809370" cy="33324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4039870" y="4247896"/>
            <a:ext cx="809370" cy="33324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4039870" y="4247896"/>
            <a:ext cx="809370" cy="33324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4039870" y="4247896"/>
            <a:ext cx="809370" cy="33324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4039870" y="4247896"/>
            <a:ext cx="809370" cy="33324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4039870" y="4247896"/>
            <a:ext cx="809370" cy="33324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4719193" y="4355465"/>
            <a:ext cx="81534" cy="116712"/>
          </a:xfrm>
          <a:custGeom>
            <a:avLst/>
            <a:gdLst/>
            <a:ahLst/>
            <a:cxnLst/>
            <a:rect l="l" t="t" r="r" b="b"/>
            <a:pathLst>
              <a:path w="81534" h="116712">
                <a:moveTo>
                  <a:pt x="40767" y="0"/>
                </a:moveTo>
                <a:lnTo>
                  <a:pt x="27922" y="2154"/>
                </a:lnTo>
                <a:lnTo>
                  <a:pt x="16873" y="8619"/>
                </a:lnTo>
                <a:lnTo>
                  <a:pt x="11811" y="13716"/>
                </a:lnTo>
                <a:lnTo>
                  <a:pt x="5856" y="23113"/>
                </a:lnTo>
                <a:lnTo>
                  <a:pt x="1969" y="34865"/>
                </a:lnTo>
                <a:lnTo>
                  <a:pt x="149" y="48990"/>
                </a:lnTo>
                <a:lnTo>
                  <a:pt x="0" y="54991"/>
                </a:lnTo>
                <a:lnTo>
                  <a:pt x="712" y="70769"/>
                </a:lnTo>
                <a:lnTo>
                  <a:pt x="2837" y="83815"/>
                </a:lnTo>
                <a:lnTo>
                  <a:pt x="6355" y="94128"/>
                </a:lnTo>
                <a:lnTo>
                  <a:pt x="8255" y="97662"/>
                </a:lnTo>
                <a:lnTo>
                  <a:pt x="17172" y="108266"/>
                </a:lnTo>
                <a:lnTo>
                  <a:pt x="28160" y="114616"/>
                </a:lnTo>
                <a:lnTo>
                  <a:pt x="41148" y="116712"/>
                </a:lnTo>
                <a:lnTo>
                  <a:pt x="53682" y="114437"/>
                </a:lnTo>
                <a:lnTo>
                  <a:pt x="64655" y="107641"/>
                </a:lnTo>
                <a:lnTo>
                  <a:pt x="69723" y="102362"/>
                </a:lnTo>
                <a:lnTo>
                  <a:pt x="75526" y="93005"/>
                </a:lnTo>
                <a:lnTo>
                  <a:pt x="79387" y="81330"/>
                </a:lnTo>
                <a:lnTo>
                  <a:pt x="81304" y="67334"/>
                </a:lnTo>
                <a:lnTo>
                  <a:pt x="81534" y="59690"/>
                </a:lnTo>
                <a:lnTo>
                  <a:pt x="80703" y="43843"/>
                </a:lnTo>
                <a:lnTo>
                  <a:pt x="78213" y="30598"/>
                </a:lnTo>
                <a:lnTo>
                  <a:pt x="74063" y="19954"/>
                </a:lnTo>
                <a:lnTo>
                  <a:pt x="70104" y="13970"/>
                </a:lnTo>
                <a:lnTo>
                  <a:pt x="60179" y="5202"/>
                </a:lnTo>
                <a:lnTo>
                  <a:pt x="48276" y="670"/>
                </a:lnTo>
                <a:lnTo>
                  <a:pt x="4076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4518914" y="4355465"/>
            <a:ext cx="72771" cy="43180"/>
          </a:xfrm>
          <a:custGeom>
            <a:avLst/>
            <a:gdLst/>
            <a:ahLst/>
            <a:cxnLst/>
            <a:rect l="l" t="t" r="r" b="b"/>
            <a:pathLst>
              <a:path w="72771" h="43180">
                <a:moveTo>
                  <a:pt x="36575" y="0"/>
                </a:moveTo>
                <a:lnTo>
                  <a:pt x="23577" y="2228"/>
                </a:lnTo>
                <a:lnTo>
                  <a:pt x="12731" y="8956"/>
                </a:lnTo>
                <a:lnTo>
                  <a:pt x="10160" y="11557"/>
                </a:lnTo>
                <a:lnTo>
                  <a:pt x="3815" y="21642"/>
                </a:lnTo>
                <a:lnTo>
                  <a:pt x="507" y="34166"/>
                </a:lnTo>
                <a:lnTo>
                  <a:pt x="0" y="43180"/>
                </a:lnTo>
                <a:lnTo>
                  <a:pt x="72771" y="43180"/>
                </a:lnTo>
                <a:lnTo>
                  <a:pt x="70996" y="28754"/>
                </a:lnTo>
                <a:lnTo>
                  <a:pt x="66473" y="17182"/>
                </a:lnTo>
                <a:lnTo>
                  <a:pt x="61849" y="11049"/>
                </a:lnTo>
                <a:lnTo>
                  <a:pt x="51350" y="3216"/>
                </a:lnTo>
                <a:lnTo>
                  <a:pt x="38901" y="69"/>
                </a:lnTo>
                <a:lnTo>
                  <a:pt x="3657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4265676" y="4322318"/>
            <a:ext cx="189357" cy="258825"/>
          </a:xfrm>
          <a:custGeom>
            <a:avLst/>
            <a:gdLst/>
            <a:ahLst/>
            <a:cxnLst/>
            <a:rect l="l" t="t" r="r" b="b"/>
            <a:pathLst>
              <a:path w="189357" h="258825">
                <a:moveTo>
                  <a:pt x="0" y="0"/>
                </a:moveTo>
                <a:lnTo>
                  <a:pt x="51815" y="0"/>
                </a:lnTo>
                <a:lnTo>
                  <a:pt x="95885" y="130809"/>
                </a:lnTo>
                <a:lnTo>
                  <a:pt x="138937" y="0"/>
                </a:lnTo>
                <a:lnTo>
                  <a:pt x="189357" y="0"/>
                </a:lnTo>
                <a:lnTo>
                  <a:pt x="124333" y="177164"/>
                </a:lnTo>
                <a:lnTo>
                  <a:pt x="112775" y="209295"/>
                </a:lnTo>
                <a:lnTo>
                  <a:pt x="106953" y="222551"/>
                </a:lnTo>
                <a:lnTo>
                  <a:pt x="101379" y="232554"/>
                </a:lnTo>
                <a:lnTo>
                  <a:pt x="100457" y="233933"/>
                </a:lnTo>
                <a:lnTo>
                  <a:pt x="96647" y="239521"/>
                </a:lnTo>
                <a:lnTo>
                  <a:pt x="92201" y="244220"/>
                </a:lnTo>
                <a:lnTo>
                  <a:pt x="87122" y="247649"/>
                </a:lnTo>
                <a:lnTo>
                  <a:pt x="82169" y="251205"/>
                </a:lnTo>
                <a:lnTo>
                  <a:pt x="75946" y="253999"/>
                </a:lnTo>
                <a:lnTo>
                  <a:pt x="68579" y="255904"/>
                </a:lnTo>
                <a:lnTo>
                  <a:pt x="61213" y="257936"/>
                </a:lnTo>
                <a:lnTo>
                  <a:pt x="52959" y="258825"/>
                </a:lnTo>
                <a:lnTo>
                  <a:pt x="43687" y="258825"/>
                </a:lnTo>
                <a:lnTo>
                  <a:pt x="30915" y="258241"/>
                </a:lnTo>
                <a:lnTo>
                  <a:pt x="18389" y="256390"/>
                </a:lnTo>
                <a:lnTo>
                  <a:pt x="16128" y="255904"/>
                </a:lnTo>
                <a:lnTo>
                  <a:pt x="11811" y="217804"/>
                </a:lnTo>
                <a:lnTo>
                  <a:pt x="19431" y="219328"/>
                </a:lnTo>
                <a:lnTo>
                  <a:pt x="26288" y="220090"/>
                </a:lnTo>
                <a:lnTo>
                  <a:pt x="32385" y="220090"/>
                </a:lnTo>
                <a:lnTo>
                  <a:pt x="46458" y="217853"/>
                </a:lnTo>
                <a:lnTo>
                  <a:pt x="56506" y="211246"/>
                </a:lnTo>
                <a:lnTo>
                  <a:pt x="57531" y="210057"/>
                </a:lnTo>
                <a:lnTo>
                  <a:pt x="64107" y="200043"/>
                </a:lnTo>
                <a:lnTo>
                  <a:pt x="69153" y="187803"/>
                </a:lnTo>
                <a:lnTo>
                  <a:pt x="70103" y="18465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4468114" y="4318127"/>
            <a:ext cx="171958" cy="192531"/>
          </a:xfrm>
          <a:custGeom>
            <a:avLst/>
            <a:gdLst/>
            <a:ahLst/>
            <a:cxnLst/>
            <a:rect l="l" t="t" r="r" b="b"/>
            <a:pathLst>
              <a:path w="171958" h="192531">
                <a:moveTo>
                  <a:pt x="84455" y="0"/>
                </a:moveTo>
                <a:lnTo>
                  <a:pt x="98715" y="895"/>
                </a:lnTo>
                <a:lnTo>
                  <a:pt x="111866" y="3575"/>
                </a:lnTo>
                <a:lnTo>
                  <a:pt x="123894" y="8030"/>
                </a:lnTo>
                <a:lnTo>
                  <a:pt x="134785" y="14252"/>
                </a:lnTo>
                <a:lnTo>
                  <a:pt x="144526" y="22231"/>
                </a:lnTo>
                <a:lnTo>
                  <a:pt x="149225" y="27178"/>
                </a:lnTo>
                <a:lnTo>
                  <a:pt x="155672" y="35737"/>
                </a:lnTo>
                <a:lnTo>
                  <a:pt x="161054" y="45551"/>
                </a:lnTo>
                <a:lnTo>
                  <a:pt x="165367" y="56617"/>
                </a:lnTo>
                <a:lnTo>
                  <a:pt x="168608" y="68928"/>
                </a:lnTo>
                <a:lnTo>
                  <a:pt x="170776" y="82481"/>
                </a:lnTo>
                <a:lnTo>
                  <a:pt x="171868" y="97270"/>
                </a:lnTo>
                <a:lnTo>
                  <a:pt x="171958" y="110362"/>
                </a:lnTo>
                <a:lnTo>
                  <a:pt x="49911" y="110362"/>
                </a:lnTo>
                <a:lnTo>
                  <a:pt x="51670" y="124522"/>
                </a:lnTo>
                <a:lnTo>
                  <a:pt x="56135" y="136293"/>
                </a:lnTo>
                <a:lnTo>
                  <a:pt x="61722" y="144018"/>
                </a:lnTo>
                <a:lnTo>
                  <a:pt x="72045" y="151946"/>
                </a:lnTo>
                <a:lnTo>
                  <a:pt x="84288" y="155737"/>
                </a:lnTo>
                <a:lnTo>
                  <a:pt x="89788" y="156083"/>
                </a:lnTo>
                <a:lnTo>
                  <a:pt x="97409" y="156083"/>
                </a:lnTo>
                <a:lnTo>
                  <a:pt x="103886" y="154050"/>
                </a:lnTo>
                <a:lnTo>
                  <a:pt x="108965" y="149860"/>
                </a:lnTo>
                <a:lnTo>
                  <a:pt x="114173" y="145669"/>
                </a:lnTo>
                <a:lnTo>
                  <a:pt x="118110" y="138937"/>
                </a:lnTo>
                <a:lnTo>
                  <a:pt x="120776" y="129793"/>
                </a:lnTo>
                <a:lnTo>
                  <a:pt x="169418" y="137922"/>
                </a:lnTo>
                <a:lnTo>
                  <a:pt x="163944" y="150592"/>
                </a:lnTo>
                <a:lnTo>
                  <a:pt x="157134" y="161646"/>
                </a:lnTo>
                <a:lnTo>
                  <a:pt x="148961" y="171070"/>
                </a:lnTo>
                <a:lnTo>
                  <a:pt x="139826" y="178562"/>
                </a:lnTo>
                <a:lnTo>
                  <a:pt x="129444" y="184491"/>
                </a:lnTo>
                <a:lnTo>
                  <a:pt x="117867" y="188801"/>
                </a:lnTo>
                <a:lnTo>
                  <a:pt x="105104" y="191480"/>
                </a:lnTo>
                <a:lnTo>
                  <a:pt x="91166" y="192518"/>
                </a:lnTo>
                <a:lnTo>
                  <a:pt x="89281" y="192531"/>
                </a:lnTo>
                <a:lnTo>
                  <a:pt x="74255" y="191688"/>
                </a:lnTo>
                <a:lnTo>
                  <a:pt x="60556" y="189164"/>
                </a:lnTo>
                <a:lnTo>
                  <a:pt x="48185" y="184964"/>
                </a:lnTo>
                <a:lnTo>
                  <a:pt x="37146" y="179096"/>
                </a:lnTo>
                <a:lnTo>
                  <a:pt x="27443" y="171566"/>
                </a:lnTo>
                <a:lnTo>
                  <a:pt x="19078" y="162381"/>
                </a:lnTo>
                <a:lnTo>
                  <a:pt x="11864" y="151000"/>
                </a:lnTo>
                <a:lnTo>
                  <a:pt x="6896" y="139856"/>
                </a:lnTo>
                <a:lnTo>
                  <a:pt x="3264" y="127737"/>
                </a:lnTo>
                <a:lnTo>
                  <a:pt x="972" y="114649"/>
                </a:lnTo>
                <a:lnTo>
                  <a:pt x="27" y="100595"/>
                </a:lnTo>
                <a:lnTo>
                  <a:pt x="0" y="97662"/>
                </a:lnTo>
                <a:lnTo>
                  <a:pt x="676" y="82864"/>
                </a:lnTo>
                <a:lnTo>
                  <a:pt x="2703" y="69180"/>
                </a:lnTo>
                <a:lnTo>
                  <a:pt x="6076" y="56606"/>
                </a:lnTo>
                <a:lnTo>
                  <a:pt x="10792" y="45139"/>
                </a:lnTo>
                <a:lnTo>
                  <a:pt x="16848" y="34775"/>
                </a:lnTo>
                <a:lnTo>
                  <a:pt x="23875" y="25908"/>
                </a:lnTo>
                <a:lnTo>
                  <a:pt x="33596" y="16882"/>
                </a:lnTo>
                <a:lnTo>
                  <a:pt x="44251" y="9782"/>
                </a:lnTo>
                <a:lnTo>
                  <a:pt x="55840" y="4607"/>
                </a:lnTo>
                <a:lnTo>
                  <a:pt x="68364" y="1358"/>
                </a:lnTo>
                <a:lnTo>
                  <a:pt x="81821" y="33"/>
                </a:lnTo>
                <a:lnTo>
                  <a:pt x="8445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4669536" y="4252341"/>
            <a:ext cx="179704" cy="258317"/>
          </a:xfrm>
          <a:custGeom>
            <a:avLst/>
            <a:gdLst/>
            <a:ahLst/>
            <a:cxnLst/>
            <a:rect l="l" t="t" r="r" b="b"/>
            <a:pathLst>
              <a:path w="179704" h="258317">
                <a:moveTo>
                  <a:pt x="131063" y="0"/>
                </a:moveTo>
                <a:lnTo>
                  <a:pt x="179704" y="0"/>
                </a:lnTo>
                <a:lnTo>
                  <a:pt x="179704" y="254126"/>
                </a:lnTo>
                <a:lnTo>
                  <a:pt x="134492" y="254126"/>
                </a:lnTo>
                <a:lnTo>
                  <a:pt x="134492" y="227075"/>
                </a:lnTo>
                <a:lnTo>
                  <a:pt x="125907" y="237372"/>
                </a:lnTo>
                <a:lnTo>
                  <a:pt x="116280" y="245580"/>
                </a:lnTo>
                <a:lnTo>
                  <a:pt x="107950" y="250570"/>
                </a:lnTo>
                <a:lnTo>
                  <a:pt x="95671" y="255525"/>
                </a:lnTo>
                <a:lnTo>
                  <a:pt x="83345" y="257997"/>
                </a:lnTo>
                <a:lnTo>
                  <a:pt x="76962" y="258317"/>
                </a:lnTo>
                <a:lnTo>
                  <a:pt x="63940" y="257177"/>
                </a:lnTo>
                <a:lnTo>
                  <a:pt x="51755" y="253749"/>
                </a:lnTo>
                <a:lnTo>
                  <a:pt x="40392" y="248028"/>
                </a:lnTo>
                <a:lnTo>
                  <a:pt x="29836" y="240006"/>
                </a:lnTo>
                <a:lnTo>
                  <a:pt x="22605" y="232663"/>
                </a:lnTo>
                <a:lnTo>
                  <a:pt x="15561" y="223406"/>
                </a:lnTo>
                <a:lnTo>
                  <a:pt x="9833" y="212983"/>
                </a:lnTo>
                <a:lnTo>
                  <a:pt x="5418" y="201394"/>
                </a:lnTo>
                <a:lnTo>
                  <a:pt x="2311" y="188639"/>
                </a:lnTo>
                <a:lnTo>
                  <a:pt x="509" y="174718"/>
                </a:lnTo>
                <a:lnTo>
                  <a:pt x="0" y="161416"/>
                </a:lnTo>
                <a:lnTo>
                  <a:pt x="631" y="146104"/>
                </a:lnTo>
                <a:lnTo>
                  <a:pt x="2530" y="132095"/>
                </a:lnTo>
                <a:lnTo>
                  <a:pt x="5704" y="119391"/>
                </a:lnTo>
                <a:lnTo>
                  <a:pt x="10162" y="107992"/>
                </a:lnTo>
                <a:lnTo>
                  <a:pt x="15909" y="97897"/>
                </a:lnTo>
                <a:lnTo>
                  <a:pt x="21971" y="90169"/>
                </a:lnTo>
                <a:lnTo>
                  <a:pt x="31712" y="81038"/>
                </a:lnTo>
                <a:lnTo>
                  <a:pt x="42453" y="74039"/>
                </a:lnTo>
                <a:lnTo>
                  <a:pt x="54193" y="69172"/>
                </a:lnTo>
                <a:lnTo>
                  <a:pt x="66933" y="66438"/>
                </a:lnTo>
                <a:lnTo>
                  <a:pt x="77597" y="65785"/>
                </a:lnTo>
                <a:lnTo>
                  <a:pt x="90431" y="66971"/>
                </a:lnTo>
                <a:lnTo>
                  <a:pt x="102505" y="70518"/>
                </a:lnTo>
                <a:lnTo>
                  <a:pt x="113825" y="76412"/>
                </a:lnTo>
                <a:lnTo>
                  <a:pt x="124398" y="84637"/>
                </a:lnTo>
                <a:lnTo>
                  <a:pt x="131063" y="91439"/>
                </a:lnTo>
                <a:lnTo>
                  <a:pt x="13106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4039870" y="4247896"/>
            <a:ext cx="206628" cy="263017"/>
          </a:xfrm>
          <a:custGeom>
            <a:avLst/>
            <a:gdLst/>
            <a:ahLst/>
            <a:cxnLst/>
            <a:rect l="l" t="t" r="r" b="b"/>
            <a:pathLst>
              <a:path w="206628" h="263017">
                <a:moveTo>
                  <a:pt x="101980" y="0"/>
                </a:moveTo>
                <a:lnTo>
                  <a:pt x="117490" y="600"/>
                </a:lnTo>
                <a:lnTo>
                  <a:pt x="131647" y="2406"/>
                </a:lnTo>
                <a:lnTo>
                  <a:pt x="144450" y="5419"/>
                </a:lnTo>
                <a:lnTo>
                  <a:pt x="155899" y="9645"/>
                </a:lnTo>
                <a:lnTo>
                  <a:pt x="165995" y="15085"/>
                </a:lnTo>
                <a:lnTo>
                  <a:pt x="173989" y="21081"/>
                </a:lnTo>
                <a:lnTo>
                  <a:pt x="183006" y="30338"/>
                </a:lnTo>
                <a:lnTo>
                  <a:pt x="190066" y="40796"/>
                </a:lnTo>
                <a:lnTo>
                  <a:pt x="195163" y="52457"/>
                </a:lnTo>
                <a:lnTo>
                  <a:pt x="198289" y="65320"/>
                </a:lnTo>
                <a:lnTo>
                  <a:pt x="199389" y="77088"/>
                </a:lnTo>
                <a:lnTo>
                  <a:pt x="148081" y="79247"/>
                </a:lnTo>
                <a:lnTo>
                  <a:pt x="144235" y="65267"/>
                </a:lnTo>
                <a:lnTo>
                  <a:pt x="137915" y="54848"/>
                </a:lnTo>
                <a:lnTo>
                  <a:pt x="133984" y="51053"/>
                </a:lnTo>
                <a:lnTo>
                  <a:pt x="124214" y="45819"/>
                </a:lnTo>
                <a:lnTo>
                  <a:pt x="111369" y="43046"/>
                </a:lnTo>
                <a:lnTo>
                  <a:pt x="101472" y="42544"/>
                </a:lnTo>
                <a:lnTo>
                  <a:pt x="86928" y="43668"/>
                </a:lnTo>
                <a:lnTo>
                  <a:pt x="74819" y="47040"/>
                </a:lnTo>
                <a:lnTo>
                  <a:pt x="66420" y="51688"/>
                </a:lnTo>
                <a:lnTo>
                  <a:pt x="60959" y="55625"/>
                </a:lnTo>
                <a:lnTo>
                  <a:pt x="58292" y="60959"/>
                </a:lnTo>
                <a:lnTo>
                  <a:pt x="58292" y="67563"/>
                </a:lnTo>
                <a:lnTo>
                  <a:pt x="58292" y="73532"/>
                </a:lnTo>
                <a:lnTo>
                  <a:pt x="60832" y="78612"/>
                </a:lnTo>
                <a:lnTo>
                  <a:pt x="65912" y="82930"/>
                </a:lnTo>
                <a:lnTo>
                  <a:pt x="72624" y="87112"/>
                </a:lnTo>
                <a:lnTo>
                  <a:pt x="82898" y="91368"/>
                </a:lnTo>
                <a:lnTo>
                  <a:pt x="96722" y="95722"/>
                </a:lnTo>
                <a:lnTo>
                  <a:pt x="113029" y="99948"/>
                </a:lnTo>
                <a:lnTo>
                  <a:pt x="128438" y="103802"/>
                </a:lnTo>
                <a:lnTo>
                  <a:pt x="141974" y="107727"/>
                </a:lnTo>
                <a:lnTo>
                  <a:pt x="153647" y="111725"/>
                </a:lnTo>
                <a:lnTo>
                  <a:pt x="163464" y="115795"/>
                </a:lnTo>
                <a:lnTo>
                  <a:pt x="179521" y="125238"/>
                </a:lnTo>
                <a:lnTo>
                  <a:pt x="188873" y="133811"/>
                </a:lnTo>
                <a:lnTo>
                  <a:pt x="196595" y="144017"/>
                </a:lnTo>
                <a:lnTo>
                  <a:pt x="201791" y="154721"/>
                </a:lnTo>
                <a:lnTo>
                  <a:pt x="205103" y="166864"/>
                </a:lnTo>
                <a:lnTo>
                  <a:pt x="206553" y="180403"/>
                </a:lnTo>
                <a:lnTo>
                  <a:pt x="206628" y="184530"/>
                </a:lnTo>
                <a:lnTo>
                  <a:pt x="205574" y="197314"/>
                </a:lnTo>
                <a:lnTo>
                  <a:pt x="202383" y="209578"/>
                </a:lnTo>
                <a:lnTo>
                  <a:pt x="197016" y="221340"/>
                </a:lnTo>
                <a:lnTo>
                  <a:pt x="186808" y="235501"/>
                </a:lnTo>
                <a:lnTo>
                  <a:pt x="177427" y="243996"/>
                </a:lnTo>
                <a:lnTo>
                  <a:pt x="166402" y="250874"/>
                </a:lnTo>
                <a:lnTo>
                  <a:pt x="149559" y="257490"/>
                </a:lnTo>
                <a:lnTo>
                  <a:pt x="137835" y="260264"/>
                </a:lnTo>
                <a:lnTo>
                  <a:pt x="124976" y="262077"/>
                </a:lnTo>
                <a:lnTo>
                  <a:pt x="110980" y="262937"/>
                </a:lnTo>
                <a:lnTo>
                  <a:pt x="104901" y="263016"/>
                </a:lnTo>
                <a:lnTo>
                  <a:pt x="89672" y="262420"/>
                </a:lnTo>
                <a:lnTo>
                  <a:pt x="75652" y="260626"/>
                </a:lnTo>
                <a:lnTo>
                  <a:pt x="62839" y="257634"/>
                </a:lnTo>
                <a:lnTo>
                  <a:pt x="51229" y="253438"/>
                </a:lnTo>
                <a:lnTo>
                  <a:pt x="40819" y="248036"/>
                </a:lnTo>
                <a:lnTo>
                  <a:pt x="31605" y="241424"/>
                </a:lnTo>
                <a:lnTo>
                  <a:pt x="22358" y="232282"/>
                </a:lnTo>
                <a:lnTo>
                  <a:pt x="15164" y="222507"/>
                </a:lnTo>
                <a:lnTo>
                  <a:pt x="9279" y="211462"/>
                </a:lnTo>
                <a:lnTo>
                  <a:pt x="4703" y="199143"/>
                </a:lnTo>
                <a:lnTo>
                  <a:pt x="1436" y="185546"/>
                </a:lnTo>
                <a:lnTo>
                  <a:pt x="0" y="175894"/>
                </a:lnTo>
                <a:lnTo>
                  <a:pt x="49910" y="171068"/>
                </a:lnTo>
                <a:lnTo>
                  <a:pt x="53607" y="185300"/>
                </a:lnTo>
                <a:lnTo>
                  <a:pt x="59048" y="196960"/>
                </a:lnTo>
                <a:lnTo>
                  <a:pt x="66233" y="206093"/>
                </a:lnTo>
                <a:lnTo>
                  <a:pt x="78223" y="214333"/>
                </a:lnTo>
                <a:lnTo>
                  <a:pt x="90234" y="218268"/>
                </a:lnTo>
                <a:lnTo>
                  <a:pt x="104286" y="219703"/>
                </a:lnTo>
                <a:lnTo>
                  <a:pt x="105409" y="219709"/>
                </a:lnTo>
                <a:lnTo>
                  <a:pt x="120328" y="218601"/>
                </a:lnTo>
                <a:lnTo>
                  <a:pt x="132630" y="215257"/>
                </a:lnTo>
                <a:lnTo>
                  <a:pt x="142314" y="209651"/>
                </a:lnTo>
                <a:lnTo>
                  <a:pt x="151642" y="198883"/>
                </a:lnTo>
                <a:lnTo>
                  <a:pt x="155237" y="186939"/>
                </a:lnTo>
                <a:lnTo>
                  <a:pt x="155320" y="184657"/>
                </a:lnTo>
                <a:lnTo>
                  <a:pt x="155320" y="178688"/>
                </a:lnTo>
                <a:lnTo>
                  <a:pt x="153542" y="173608"/>
                </a:lnTo>
                <a:lnTo>
                  <a:pt x="150113" y="169417"/>
                </a:lnTo>
                <a:lnTo>
                  <a:pt x="146557" y="165099"/>
                </a:lnTo>
                <a:lnTo>
                  <a:pt x="140334" y="161416"/>
                </a:lnTo>
                <a:lnTo>
                  <a:pt x="131571" y="158368"/>
                </a:lnTo>
                <a:lnTo>
                  <a:pt x="124145" y="156080"/>
                </a:lnTo>
                <a:lnTo>
                  <a:pt x="112584" y="152898"/>
                </a:lnTo>
                <a:lnTo>
                  <a:pt x="96911" y="148886"/>
                </a:lnTo>
                <a:lnTo>
                  <a:pt x="90550" y="147319"/>
                </a:lnTo>
                <a:lnTo>
                  <a:pt x="74922" y="142996"/>
                </a:lnTo>
                <a:lnTo>
                  <a:pt x="61297" y="138302"/>
                </a:lnTo>
                <a:lnTo>
                  <a:pt x="49677" y="133239"/>
                </a:lnTo>
                <a:lnTo>
                  <a:pt x="40060" y="127805"/>
                </a:lnTo>
                <a:lnTo>
                  <a:pt x="32638" y="122173"/>
                </a:lnTo>
                <a:lnTo>
                  <a:pt x="23254" y="112189"/>
                </a:lnTo>
                <a:lnTo>
                  <a:pt x="16242" y="101305"/>
                </a:lnTo>
                <a:lnTo>
                  <a:pt x="11611" y="89512"/>
                </a:lnTo>
                <a:lnTo>
                  <a:pt x="9370" y="76801"/>
                </a:lnTo>
                <a:lnTo>
                  <a:pt x="9143" y="70992"/>
                </a:lnTo>
                <a:lnTo>
                  <a:pt x="10380" y="58286"/>
                </a:lnTo>
                <a:lnTo>
                  <a:pt x="14089" y="46148"/>
                </a:lnTo>
                <a:lnTo>
                  <a:pt x="20192" y="34670"/>
                </a:lnTo>
                <a:lnTo>
                  <a:pt x="27977" y="24916"/>
                </a:lnTo>
                <a:lnTo>
                  <a:pt x="37620" y="16728"/>
                </a:lnTo>
                <a:lnTo>
                  <a:pt x="49147" y="10128"/>
                </a:lnTo>
                <a:lnTo>
                  <a:pt x="62846" y="5037"/>
                </a:lnTo>
                <a:lnTo>
                  <a:pt x="74808" y="2256"/>
                </a:lnTo>
                <a:lnTo>
                  <a:pt x="87840" y="568"/>
                </a:lnTo>
                <a:lnTo>
                  <a:pt x="10198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5003038" y="4252341"/>
            <a:ext cx="1172337" cy="25831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293868" y="4418076"/>
            <a:ext cx="65786" cy="58166"/>
          </a:xfrm>
          <a:custGeom>
            <a:avLst/>
            <a:gdLst/>
            <a:ahLst/>
            <a:cxnLst/>
            <a:rect l="l" t="t" r="r" b="b"/>
            <a:pathLst>
              <a:path w="65786" h="58166">
                <a:moveTo>
                  <a:pt x="65786" y="0"/>
                </a:moveTo>
                <a:lnTo>
                  <a:pt x="56141" y="2772"/>
                </a:lnTo>
                <a:lnTo>
                  <a:pt x="42693" y="5961"/>
                </a:lnTo>
                <a:lnTo>
                  <a:pt x="36068" y="7366"/>
                </a:lnTo>
                <a:lnTo>
                  <a:pt x="20526" y="11291"/>
                </a:lnTo>
                <a:lnTo>
                  <a:pt x="10751" y="15131"/>
                </a:lnTo>
                <a:lnTo>
                  <a:pt x="9525" y="15875"/>
                </a:lnTo>
                <a:lnTo>
                  <a:pt x="3175" y="20447"/>
                </a:lnTo>
                <a:lnTo>
                  <a:pt x="0" y="26162"/>
                </a:lnTo>
                <a:lnTo>
                  <a:pt x="0" y="33019"/>
                </a:lnTo>
                <a:lnTo>
                  <a:pt x="0" y="39878"/>
                </a:lnTo>
                <a:lnTo>
                  <a:pt x="2540" y="45847"/>
                </a:lnTo>
                <a:lnTo>
                  <a:pt x="7620" y="50800"/>
                </a:lnTo>
                <a:lnTo>
                  <a:pt x="12700" y="55753"/>
                </a:lnTo>
                <a:lnTo>
                  <a:pt x="19177" y="58166"/>
                </a:lnTo>
                <a:lnTo>
                  <a:pt x="27051" y="58166"/>
                </a:lnTo>
                <a:lnTo>
                  <a:pt x="39347" y="56225"/>
                </a:lnTo>
                <a:lnTo>
                  <a:pt x="51122" y="50294"/>
                </a:lnTo>
                <a:lnTo>
                  <a:pt x="58166" y="45212"/>
                </a:lnTo>
                <a:lnTo>
                  <a:pt x="61976" y="39750"/>
                </a:lnTo>
                <a:lnTo>
                  <a:pt x="63881" y="33400"/>
                </a:lnTo>
                <a:lnTo>
                  <a:pt x="65151" y="29210"/>
                </a:lnTo>
                <a:lnTo>
                  <a:pt x="65786" y="21336"/>
                </a:lnTo>
                <a:lnTo>
                  <a:pt x="65786" y="9651"/>
                </a:lnTo>
                <a:lnTo>
                  <a:pt x="65786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5909183" y="4322318"/>
            <a:ext cx="167512" cy="188340"/>
          </a:xfrm>
          <a:custGeom>
            <a:avLst/>
            <a:gdLst/>
            <a:ahLst/>
            <a:cxnLst/>
            <a:rect l="l" t="t" r="r" b="b"/>
            <a:pathLst>
              <a:path w="167512" h="188340">
                <a:moveTo>
                  <a:pt x="0" y="0"/>
                </a:moveTo>
                <a:lnTo>
                  <a:pt x="48767" y="0"/>
                </a:lnTo>
                <a:lnTo>
                  <a:pt x="48767" y="84581"/>
                </a:lnTo>
                <a:lnTo>
                  <a:pt x="48957" y="103142"/>
                </a:lnTo>
                <a:lnTo>
                  <a:pt x="49524" y="117435"/>
                </a:lnTo>
                <a:lnTo>
                  <a:pt x="50469" y="127460"/>
                </a:lnTo>
                <a:lnTo>
                  <a:pt x="51434" y="132206"/>
                </a:lnTo>
                <a:lnTo>
                  <a:pt x="53212" y="138048"/>
                </a:lnTo>
                <a:lnTo>
                  <a:pt x="56514" y="142620"/>
                </a:lnTo>
                <a:lnTo>
                  <a:pt x="61213" y="146049"/>
                </a:lnTo>
                <a:lnTo>
                  <a:pt x="66039" y="149478"/>
                </a:lnTo>
                <a:lnTo>
                  <a:pt x="72008" y="151256"/>
                </a:lnTo>
                <a:lnTo>
                  <a:pt x="79247" y="151256"/>
                </a:lnTo>
                <a:lnTo>
                  <a:pt x="87629" y="151256"/>
                </a:lnTo>
                <a:lnTo>
                  <a:pt x="95122" y="148970"/>
                </a:lnTo>
                <a:lnTo>
                  <a:pt x="101726" y="144398"/>
                </a:lnTo>
                <a:lnTo>
                  <a:pt x="108203" y="139826"/>
                </a:lnTo>
                <a:lnTo>
                  <a:pt x="112775" y="134111"/>
                </a:lnTo>
                <a:lnTo>
                  <a:pt x="115188" y="127380"/>
                </a:lnTo>
                <a:lnTo>
                  <a:pt x="116810" y="120301"/>
                </a:lnTo>
                <a:lnTo>
                  <a:pt x="117972" y="109381"/>
                </a:lnTo>
                <a:lnTo>
                  <a:pt x="118663" y="94644"/>
                </a:lnTo>
                <a:lnTo>
                  <a:pt x="118871" y="77723"/>
                </a:lnTo>
                <a:lnTo>
                  <a:pt x="118871" y="0"/>
                </a:lnTo>
                <a:lnTo>
                  <a:pt x="167512" y="0"/>
                </a:lnTo>
                <a:lnTo>
                  <a:pt x="167512" y="184149"/>
                </a:lnTo>
                <a:lnTo>
                  <a:pt x="122300" y="184149"/>
                </a:lnTo>
                <a:lnTo>
                  <a:pt x="122300" y="156590"/>
                </a:lnTo>
                <a:lnTo>
                  <a:pt x="114212" y="166386"/>
                </a:lnTo>
                <a:lnTo>
                  <a:pt x="104498" y="174592"/>
                </a:lnTo>
                <a:lnTo>
                  <a:pt x="95884" y="179831"/>
                </a:lnTo>
                <a:lnTo>
                  <a:pt x="83987" y="184771"/>
                </a:lnTo>
                <a:lnTo>
                  <a:pt x="71608" y="187617"/>
                </a:lnTo>
                <a:lnTo>
                  <a:pt x="61213" y="188340"/>
                </a:lnTo>
                <a:lnTo>
                  <a:pt x="48028" y="187201"/>
                </a:lnTo>
                <a:lnTo>
                  <a:pt x="35851" y="183835"/>
                </a:lnTo>
                <a:lnTo>
                  <a:pt x="27939" y="180212"/>
                </a:lnTo>
                <a:lnTo>
                  <a:pt x="17372" y="172508"/>
                </a:lnTo>
                <a:lnTo>
                  <a:pt x="9428" y="162629"/>
                </a:lnTo>
                <a:lnTo>
                  <a:pt x="6603" y="157225"/>
                </a:lnTo>
                <a:lnTo>
                  <a:pt x="3195" y="147093"/>
                </a:lnTo>
                <a:lnTo>
                  <a:pt x="992" y="134807"/>
                </a:lnTo>
                <a:lnTo>
                  <a:pt x="38" y="120391"/>
                </a:lnTo>
                <a:lnTo>
                  <a:pt x="0" y="11658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5769483" y="4318127"/>
            <a:ext cx="119379" cy="188341"/>
          </a:xfrm>
          <a:custGeom>
            <a:avLst/>
            <a:gdLst/>
            <a:ahLst/>
            <a:cxnLst/>
            <a:rect l="l" t="t" r="r" b="b"/>
            <a:pathLst>
              <a:path w="119379" h="188341">
                <a:moveTo>
                  <a:pt x="87249" y="0"/>
                </a:moveTo>
                <a:lnTo>
                  <a:pt x="99713" y="1325"/>
                </a:lnTo>
                <a:lnTo>
                  <a:pt x="111874" y="5330"/>
                </a:lnTo>
                <a:lnTo>
                  <a:pt x="119379" y="9271"/>
                </a:lnTo>
                <a:lnTo>
                  <a:pt x="104266" y="51689"/>
                </a:lnTo>
                <a:lnTo>
                  <a:pt x="96012" y="46355"/>
                </a:lnTo>
                <a:lnTo>
                  <a:pt x="88391" y="43687"/>
                </a:lnTo>
                <a:lnTo>
                  <a:pt x="81406" y="43687"/>
                </a:lnTo>
                <a:lnTo>
                  <a:pt x="74549" y="43687"/>
                </a:lnTo>
                <a:lnTo>
                  <a:pt x="68706" y="45593"/>
                </a:lnTo>
                <a:lnTo>
                  <a:pt x="64007" y="49403"/>
                </a:lnTo>
                <a:lnTo>
                  <a:pt x="59308" y="53086"/>
                </a:lnTo>
                <a:lnTo>
                  <a:pt x="55499" y="59943"/>
                </a:lnTo>
                <a:lnTo>
                  <a:pt x="52831" y="69723"/>
                </a:lnTo>
                <a:lnTo>
                  <a:pt x="51350" y="77173"/>
                </a:lnTo>
                <a:lnTo>
                  <a:pt x="50197" y="87322"/>
                </a:lnTo>
                <a:lnTo>
                  <a:pt x="49378" y="100169"/>
                </a:lnTo>
                <a:lnTo>
                  <a:pt x="48901" y="115715"/>
                </a:lnTo>
                <a:lnTo>
                  <a:pt x="48767" y="131445"/>
                </a:lnTo>
                <a:lnTo>
                  <a:pt x="48767" y="188341"/>
                </a:lnTo>
                <a:lnTo>
                  <a:pt x="0" y="188341"/>
                </a:lnTo>
                <a:lnTo>
                  <a:pt x="0" y="4191"/>
                </a:lnTo>
                <a:lnTo>
                  <a:pt x="45338" y="4191"/>
                </a:lnTo>
                <a:lnTo>
                  <a:pt x="45338" y="30353"/>
                </a:lnTo>
                <a:lnTo>
                  <a:pt x="54140" y="17688"/>
                </a:lnTo>
                <a:lnTo>
                  <a:pt x="62200" y="8968"/>
                </a:lnTo>
                <a:lnTo>
                  <a:pt x="66166" y="5968"/>
                </a:lnTo>
                <a:lnTo>
                  <a:pt x="72389" y="2031"/>
                </a:lnTo>
                <a:lnTo>
                  <a:pt x="79375" y="0"/>
                </a:lnTo>
                <a:lnTo>
                  <a:pt x="87249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452491" y="4318127"/>
            <a:ext cx="270891" cy="188341"/>
          </a:xfrm>
          <a:custGeom>
            <a:avLst/>
            <a:gdLst/>
            <a:ahLst/>
            <a:cxnLst/>
            <a:rect l="l" t="t" r="r" b="b"/>
            <a:pathLst>
              <a:path w="270891" h="188341">
                <a:moveTo>
                  <a:pt x="102362" y="0"/>
                </a:moveTo>
                <a:lnTo>
                  <a:pt x="115803" y="1186"/>
                </a:lnTo>
                <a:lnTo>
                  <a:pt x="127781" y="4779"/>
                </a:lnTo>
                <a:lnTo>
                  <a:pt x="132969" y="7366"/>
                </a:lnTo>
                <a:lnTo>
                  <a:pt x="142926" y="14671"/>
                </a:lnTo>
                <a:lnTo>
                  <a:pt x="151311" y="24542"/>
                </a:lnTo>
                <a:lnTo>
                  <a:pt x="154305" y="29337"/>
                </a:lnTo>
                <a:lnTo>
                  <a:pt x="163593" y="19438"/>
                </a:lnTo>
                <a:lnTo>
                  <a:pt x="173380" y="11579"/>
                </a:lnTo>
                <a:lnTo>
                  <a:pt x="180467" y="7366"/>
                </a:lnTo>
                <a:lnTo>
                  <a:pt x="192382" y="2533"/>
                </a:lnTo>
                <a:lnTo>
                  <a:pt x="204889" y="227"/>
                </a:lnTo>
                <a:lnTo>
                  <a:pt x="210438" y="0"/>
                </a:lnTo>
                <a:lnTo>
                  <a:pt x="224239" y="1073"/>
                </a:lnTo>
                <a:lnTo>
                  <a:pt x="236406" y="4270"/>
                </a:lnTo>
                <a:lnTo>
                  <a:pt x="244856" y="8255"/>
                </a:lnTo>
                <a:lnTo>
                  <a:pt x="254834" y="15993"/>
                </a:lnTo>
                <a:lnTo>
                  <a:pt x="262638" y="26197"/>
                </a:lnTo>
                <a:lnTo>
                  <a:pt x="265811" y="32512"/>
                </a:lnTo>
                <a:lnTo>
                  <a:pt x="268575" y="41897"/>
                </a:lnTo>
                <a:lnTo>
                  <a:pt x="270287" y="54444"/>
                </a:lnTo>
                <a:lnTo>
                  <a:pt x="270890" y="70151"/>
                </a:lnTo>
                <a:lnTo>
                  <a:pt x="270891" y="70612"/>
                </a:lnTo>
                <a:lnTo>
                  <a:pt x="270891" y="188341"/>
                </a:lnTo>
                <a:lnTo>
                  <a:pt x="222123" y="188341"/>
                </a:lnTo>
                <a:lnTo>
                  <a:pt x="222123" y="83058"/>
                </a:lnTo>
                <a:lnTo>
                  <a:pt x="221489" y="66023"/>
                </a:lnTo>
                <a:lnTo>
                  <a:pt x="219565" y="53944"/>
                </a:lnTo>
                <a:lnTo>
                  <a:pt x="217043" y="47752"/>
                </a:lnTo>
                <a:lnTo>
                  <a:pt x="212598" y="40767"/>
                </a:lnTo>
                <a:lnTo>
                  <a:pt x="205612" y="37337"/>
                </a:lnTo>
                <a:lnTo>
                  <a:pt x="196214" y="37337"/>
                </a:lnTo>
                <a:lnTo>
                  <a:pt x="189484" y="37337"/>
                </a:lnTo>
                <a:lnTo>
                  <a:pt x="183007" y="39370"/>
                </a:lnTo>
                <a:lnTo>
                  <a:pt x="177037" y="43561"/>
                </a:lnTo>
                <a:lnTo>
                  <a:pt x="171069" y="47752"/>
                </a:lnTo>
                <a:lnTo>
                  <a:pt x="166624" y="53848"/>
                </a:lnTo>
                <a:lnTo>
                  <a:pt x="164084" y="61849"/>
                </a:lnTo>
                <a:lnTo>
                  <a:pt x="161855" y="71353"/>
                </a:lnTo>
                <a:lnTo>
                  <a:pt x="160491" y="83955"/>
                </a:lnTo>
                <a:lnTo>
                  <a:pt x="160020" y="99655"/>
                </a:lnTo>
                <a:lnTo>
                  <a:pt x="160020" y="99949"/>
                </a:lnTo>
                <a:lnTo>
                  <a:pt x="160020" y="188341"/>
                </a:lnTo>
                <a:lnTo>
                  <a:pt x="111251" y="188341"/>
                </a:lnTo>
                <a:lnTo>
                  <a:pt x="111251" y="87375"/>
                </a:lnTo>
                <a:lnTo>
                  <a:pt x="110934" y="70292"/>
                </a:lnTo>
                <a:lnTo>
                  <a:pt x="109932" y="58294"/>
                </a:lnTo>
                <a:lnTo>
                  <a:pt x="108712" y="52705"/>
                </a:lnTo>
                <a:lnTo>
                  <a:pt x="106934" y="47498"/>
                </a:lnTo>
                <a:lnTo>
                  <a:pt x="100711" y="41148"/>
                </a:lnTo>
                <a:lnTo>
                  <a:pt x="92075" y="37337"/>
                </a:lnTo>
                <a:lnTo>
                  <a:pt x="85851" y="37337"/>
                </a:lnTo>
                <a:lnTo>
                  <a:pt x="78359" y="37337"/>
                </a:lnTo>
                <a:lnTo>
                  <a:pt x="71500" y="39370"/>
                </a:lnTo>
                <a:lnTo>
                  <a:pt x="65532" y="43434"/>
                </a:lnTo>
                <a:lnTo>
                  <a:pt x="59562" y="47498"/>
                </a:lnTo>
                <a:lnTo>
                  <a:pt x="55245" y="53212"/>
                </a:lnTo>
                <a:lnTo>
                  <a:pt x="52578" y="60960"/>
                </a:lnTo>
                <a:lnTo>
                  <a:pt x="50464" y="70222"/>
                </a:lnTo>
                <a:lnTo>
                  <a:pt x="49194" y="82831"/>
                </a:lnTo>
                <a:lnTo>
                  <a:pt x="48768" y="98933"/>
                </a:lnTo>
                <a:lnTo>
                  <a:pt x="48768" y="188341"/>
                </a:lnTo>
                <a:lnTo>
                  <a:pt x="0" y="188341"/>
                </a:lnTo>
                <a:lnTo>
                  <a:pt x="0" y="4191"/>
                </a:lnTo>
                <a:lnTo>
                  <a:pt x="44958" y="4191"/>
                </a:lnTo>
                <a:lnTo>
                  <a:pt x="44958" y="29337"/>
                </a:lnTo>
                <a:lnTo>
                  <a:pt x="54784" y="18916"/>
                </a:lnTo>
                <a:lnTo>
                  <a:pt x="65343" y="10773"/>
                </a:lnTo>
                <a:lnTo>
                  <a:pt x="76630" y="4907"/>
                </a:lnTo>
                <a:lnTo>
                  <a:pt x="88639" y="1318"/>
                </a:lnTo>
                <a:lnTo>
                  <a:pt x="101364" y="6"/>
                </a:lnTo>
                <a:lnTo>
                  <a:pt x="102362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5245227" y="4318127"/>
            <a:ext cx="172847" cy="192531"/>
          </a:xfrm>
          <a:custGeom>
            <a:avLst/>
            <a:gdLst/>
            <a:ahLst/>
            <a:cxnLst/>
            <a:rect l="l" t="t" r="r" b="b"/>
            <a:pathLst>
              <a:path w="172847" h="192531">
                <a:moveTo>
                  <a:pt x="84709" y="0"/>
                </a:moveTo>
                <a:lnTo>
                  <a:pt x="100416" y="527"/>
                </a:lnTo>
                <a:lnTo>
                  <a:pt x="113932" y="2092"/>
                </a:lnTo>
                <a:lnTo>
                  <a:pt x="125244" y="4669"/>
                </a:lnTo>
                <a:lnTo>
                  <a:pt x="133350" y="7747"/>
                </a:lnTo>
                <a:lnTo>
                  <a:pt x="145190" y="15133"/>
                </a:lnTo>
                <a:lnTo>
                  <a:pt x="153626" y="23972"/>
                </a:lnTo>
                <a:lnTo>
                  <a:pt x="158915" y="35815"/>
                </a:lnTo>
                <a:lnTo>
                  <a:pt x="161086" y="47573"/>
                </a:lnTo>
                <a:lnTo>
                  <a:pt x="162176" y="62613"/>
                </a:lnTo>
                <a:lnTo>
                  <a:pt x="162306" y="70993"/>
                </a:lnTo>
                <a:lnTo>
                  <a:pt x="161671" y="127889"/>
                </a:lnTo>
                <a:lnTo>
                  <a:pt x="161995" y="143478"/>
                </a:lnTo>
                <a:lnTo>
                  <a:pt x="162924" y="155863"/>
                </a:lnTo>
                <a:lnTo>
                  <a:pt x="164084" y="163575"/>
                </a:lnTo>
                <a:lnTo>
                  <a:pt x="167273" y="175167"/>
                </a:lnTo>
                <a:lnTo>
                  <a:pt x="172422" y="187472"/>
                </a:lnTo>
                <a:lnTo>
                  <a:pt x="172847" y="188341"/>
                </a:lnTo>
                <a:lnTo>
                  <a:pt x="124587" y="188341"/>
                </a:lnTo>
                <a:lnTo>
                  <a:pt x="123317" y="185166"/>
                </a:lnTo>
                <a:lnTo>
                  <a:pt x="121793" y="180340"/>
                </a:lnTo>
                <a:lnTo>
                  <a:pt x="119887" y="173990"/>
                </a:lnTo>
                <a:lnTo>
                  <a:pt x="119125" y="171069"/>
                </a:lnTo>
                <a:lnTo>
                  <a:pt x="118490" y="169164"/>
                </a:lnTo>
                <a:lnTo>
                  <a:pt x="118237" y="168275"/>
                </a:lnTo>
                <a:lnTo>
                  <a:pt x="108103" y="176829"/>
                </a:lnTo>
                <a:lnTo>
                  <a:pt x="97497" y="183566"/>
                </a:lnTo>
                <a:lnTo>
                  <a:pt x="91567" y="186436"/>
                </a:lnTo>
                <a:lnTo>
                  <a:pt x="79533" y="190411"/>
                </a:lnTo>
                <a:lnTo>
                  <a:pt x="66910" y="192335"/>
                </a:lnTo>
                <a:lnTo>
                  <a:pt x="61213" y="192531"/>
                </a:lnTo>
                <a:lnTo>
                  <a:pt x="46808" y="191414"/>
                </a:lnTo>
                <a:lnTo>
                  <a:pt x="34176" y="188072"/>
                </a:lnTo>
                <a:lnTo>
                  <a:pt x="23289" y="182519"/>
                </a:lnTo>
                <a:lnTo>
                  <a:pt x="16383" y="177037"/>
                </a:lnTo>
                <a:lnTo>
                  <a:pt x="8020" y="167045"/>
                </a:lnTo>
                <a:lnTo>
                  <a:pt x="2613" y="155589"/>
                </a:lnTo>
                <a:lnTo>
                  <a:pt x="160" y="142648"/>
                </a:lnTo>
                <a:lnTo>
                  <a:pt x="0" y="138049"/>
                </a:lnTo>
                <a:lnTo>
                  <a:pt x="1421" y="124926"/>
                </a:lnTo>
                <a:lnTo>
                  <a:pt x="5729" y="113140"/>
                </a:lnTo>
                <a:lnTo>
                  <a:pt x="15338" y="100372"/>
                </a:lnTo>
                <a:lnTo>
                  <a:pt x="25807" y="92848"/>
                </a:lnTo>
                <a:lnTo>
                  <a:pt x="37909" y="87587"/>
                </a:lnTo>
                <a:lnTo>
                  <a:pt x="49885" y="83989"/>
                </a:lnTo>
                <a:lnTo>
                  <a:pt x="64225" y="80701"/>
                </a:lnTo>
                <a:lnTo>
                  <a:pt x="67056" y="80137"/>
                </a:lnTo>
                <a:lnTo>
                  <a:pt x="83390" y="76844"/>
                </a:lnTo>
                <a:lnTo>
                  <a:pt x="96917" y="73692"/>
                </a:lnTo>
                <a:lnTo>
                  <a:pt x="107610" y="70669"/>
                </a:lnTo>
                <a:lnTo>
                  <a:pt x="114426" y="68199"/>
                </a:lnTo>
                <a:lnTo>
                  <a:pt x="114426" y="63373"/>
                </a:lnTo>
                <a:lnTo>
                  <a:pt x="114426" y="53975"/>
                </a:lnTo>
                <a:lnTo>
                  <a:pt x="112140" y="47243"/>
                </a:lnTo>
                <a:lnTo>
                  <a:pt x="107442" y="43306"/>
                </a:lnTo>
                <a:lnTo>
                  <a:pt x="98147" y="39010"/>
                </a:lnTo>
                <a:lnTo>
                  <a:pt x="83301" y="37355"/>
                </a:lnTo>
                <a:lnTo>
                  <a:pt x="81280" y="37337"/>
                </a:lnTo>
                <a:lnTo>
                  <a:pt x="72644" y="37337"/>
                </a:lnTo>
                <a:lnTo>
                  <a:pt x="65786" y="38989"/>
                </a:lnTo>
                <a:lnTo>
                  <a:pt x="60960" y="42418"/>
                </a:lnTo>
                <a:lnTo>
                  <a:pt x="56134" y="45847"/>
                </a:lnTo>
                <a:lnTo>
                  <a:pt x="52197" y="51816"/>
                </a:lnTo>
                <a:lnTo>
                  <a:pt x="49149" y="60325"/>
                </a:lnTo>
                <a:lnTo>
                  <a:pt x="4952" y="52450"/>
                </a:lnTo>
                <a:lnTo>
                  <a:pt x="9745" y="39038"/>
                </a:lnTo>
                <a:lnTo>
                  <a:pt x="16108" y="27676"/>
                </a:lnTo>
                <a:lnTo>
                  <a:pt x="24010" y="18322"/>
                </a:lnTo>
                <a:lnTo>
                  <a:pt x="30607" y="12827"/>
                </a:lnTo>
                <a:lnTo>
                  <a:pt x="39875" y="7653"/>
                </a:lnTo>
                <a:lnTo>
                  <a:pt x="50973" y="3801"/>
                </a:lnTo>
                <a:lnTo>
                  <a:pt x="63899" y="1279"/>
                </a:lnTo>
                <a:lnTo>
                  <a:pt x="78653" y="96"/>
                </a:lnTo>
                <a:lnTo>
                  <a:pt x="84709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6126734" y="4252341"/>
            <a:ext cx="48640" cy="254126"/>
          </a:xfrm>
          <a:custGeom>
            <a:avLst/>
            <a:gdLst/>
            <a:ahLst/>
            <a:cxnLst/>
            <a:rect l="l" t="t" r="r" b="b"/>
            <a:pathLst>
              <a:path w="48640" h="254126">
                <a:moveTo>
                  <a:pt x="0" y="0"/>
                </a:moveTo>
                <a:lnTo>
                  <a:pt x="48640" y="0"/>
                </a:lnTo>
                <a:lnTo>
                  <a:pt x="48640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5003038" y="4252341"/>
            <a:ext cx="229235" cy="254126"/>
          </a:xfrm>
          <a:custGeom>
            <a:avLst/>
            <a:gdLst/>
            <a:ahLst/>
            <a:cxnLst/>
            <a:rect l="l" t="t" r="r" b="b"/>
            <a:pathLst>
              <a:path w="229235" h="254126">
                <a:moveTo>
                  <a:pt x="0" y="0"/>
                </a:moveTo>
                <a:lnTo>
                  <a:pt x="51308" y="0"/>
                </a:lnTo>
                <a:lnTo>
                  <a:pt x="51308" y="112775"/>
                </a:lnTo>
                <a:lnTo>
                  <a:pt x="154939" y="0"/>
                </a:lnTo>
                <a:lnTo>
                  <a:pt x="224027" y="0"/>
                </a:lnTo>
                <a:lnTo>
                  <a:pt x="128270" y="98932"/>
                </a:lnTo>
                <a:lnTo>
                  <a:pt x="229235" y="254126"/>
                </a:lnTo>
                <a:lnTo>
                  <a:pt x="162813" y="254126"/>
                </a:lnTo>
                <a:lnTo>
                  <a:pt x="92963" y="134873"/>
                </a:lnTo>
                <a:lnTo>
                  <a:pt x="51308" y="177291"/>
                </a:lnTo>
                <a:lnTo>
                  <a:pt x="51308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6964299" y="4318127"/>
            <a:ext cx="172847" cy="19253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7011107" y="4457954"/>
            <a:ext cx="14405" cy="5270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6761860" y="4318127"/>
            <a:ext cx="171958" cy="19253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6568058" y="4318127"/>
            <a:ext cx="172847" cy="19253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6614867" y="4457954"/>
            <a:ext cx="14405" cy="5270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7174865" y="4318127"/>
            <a:ext cx="167766" cy="18834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7012940" y="4418076"/>
            <a:ext cx="65785" cy="58166"/>
          </a:xfrm>
          <a:custGeom>
            <a:avLst/>
            <a:gdLst/>
            <a:ahLst/>
            <a:cxnLst/>
            <a:rect l="l" t="t" r="r" b="b"/>
            <a:pathLst>
              <a:path w="65785" h="58166">
                <a:moveTo>
                  <a:pt x="65785" y="0"/>
                </a:moveTo>
                <a:lnTo>
                  <a:pt x="56141" y="2772"/>
                </a:lnTo>
                <a:lnTo>
                  <a:pt x="42693" y="5961"/>
                </a:lnTo>
                <a:lnTo>
                  <a:pt x="36067" y="7366"/>
                </a:lnTo>
                <a:lnTo>
                  <a:pt x="20526" y="11291"/>
                </a:lnTo>
                <a:lnTo>
                  <a:pt x="10751" y="15131"/>
                </a:lnTo>
                <a:lnTo>
                  <a:pt x="9525" y="15875"/>
                </a:lnTo>
                <a:lnTo>
                  <a:pt x="3175" y="20447"/>
                </a:lnTo>
                <a:lnTo>
                  <a:pt x="0" y="26162"/>
                </a:lnTo>
                <a:lnTo>
                  <a:pt x="0" y="33019"/>
                </a:lnTo>
                <a:lnTo>
                  <a:pt x="0" y="39878"/>
                </a:lnTo>
                <a:lnTo>
                  <a:pt x="2539" y="45847"/>
                </a:lnTo>
                <a:lnTo>
                  <a:pt x="7619" y="50800"/>
                </a:lnTo>
                <a:lnTo>
                  <a:pt x="12700" y="55753"/>
                </a:lnTo>
                <a:lnTo>
                  <a:pt x="19176" y="58166"/>
                </a:lnTo>
                <a:lnTo>
                  <a:pt x="27050" y="58166"/>
                </a:lnTo>
                <a:lnTo>
                  <a:pt x="39347" y="56225"/>
                </a:lnTo>
                <a:lnTo>
                  <a:pt x="51122" y="50294"/>
                </a:lnTo>
                <a:lnTo>
                  <a:pt x="58165" y="45212"/>
                </a:lnTo>
                <a:lnTo>
                  <a:pt x="61975" y="39750"/>
                </a:lnTo>
                <a:lnTo>
                  <a:pt x="63880" y="33400"/>
                </a:lnTo>
                <a:lnTo>
                  <a:pt x="65150" y="29210"/>
                </a:lnTo>
                <a:lnTo>
                  <a:pt x="65785" y="21336"/>
                </a:lnTo>
                <a:lnTo>
                  <a:pt x="65785" y="9651"/>
                </a:lnTo>
                <a:lnTo>
                  <a:pt x="6578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6616700" y="4418076"/>
            <a:ext cx="65785" cy="58166"/>
          </a:xfrm>
          <a:custGeom>
            <a:avLst/>
            <a:gdLst/>
            <a:ahLst/>
            <a:cxnLst/>
            <a:rect l="l" t="t" r="r" b="b"/>
            <a:pathLst>
              <a:path w="65785" h="58166">
                <a:moveTo>
                  <a:pt x="65785" y="0"/>
                </a:moveTo>
                <a:lnTo>
                  <a:pt x="56141" y="2772"/>
                </a:lnTo>
                <a:lnTo>
                  <a:pt x="42693" y="5961"/>
                </a:lnTo>
                <a:lnTo>
                  <a:pt x="36068" y="7366"/>
                </a:lnTo>
                <a:lnTo>
                  <a:pt x="20526" y="11291"/>
                </a:lnTo>
                <a:lnTo>
                  <a:pt x="10751" y="15131"/>
                </a:lnTo>
                <a:lnTo>
                  <a:pt x="9525" y="15875"/>
                </a:lnTo>
                <a:lnTo>
                  <a:pt x="3175" y="20447"/>
                </a:lnTo>
                <a:lnTo>
                  <a:pt x="0" y="26162"/>
                </a:lnTo>
                <a:lnTo>
                  <a:pt x="0" y="33019"/>
                </a:lnTo>
                <a:lnTo>
                  <a:pt x="0" y="39878"/>
                </a:lnTo>
                <a:lnTo>
                  <a:pt x="2540" y="45847"/>
                </a:lnTo>
                <a:lnTo>
                  <a:pt x="7620" y="50800"/>
                </a:lnTo>
                <a:lnTo>
                  <a:pt x="12700" y="55753"/>
                </a:lnTo>
                <a:lnTo>
                  <a:pt x="19176" y="58166"/>
                </a:lnTo>
                <a:lnTo>
                  <a:pt x="27050" y="58166"/>
                </a:lnTo>
                <a:lnTo>
                  <a:pt x="39347" y="56225"/>
                </a:lnTo>
                <a:lnTo>
                  <a:pt x="51122" y="50294"/>
                </a:lnTo>
                <a:lnTo>
                  <a:pt x="58166" y="45212"/>
                </a:lnTo>
                <a:lnTo>
                  <a:pt x="61975" y="39750"/>
                </a:lnTo>
                <a:lnTo>
                  <a:pt x="63880" y="33400"/>
                </a:lnTo>
                <a:lnTo>
                  <a:pt x="65150" y="29210"/>
                </a:lnTo>
                <a:lnTo>
                  <a:pt x="65785" y="21336"/>
                </a:lnTo>
                <a:lnTo>
                  <a:pt x="65785" y="9651"/>
                </a:lnTo>
                <a:lnTo>
                  <a:pt x="6578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7174865" y="4318127"/>
            <a:ext cx="167766" cy="188341"/>
          </a:xfrm>
          <a:custGeom>
            <a:avLst/>
            <a:gdLst/>
            <a:ahLst/>
            <a:cxnLst/>
            <a:rect l="l" t="t" r="r" b="b"/>
            <a:pathLst>
              <a:path w="167766" h="188341">
                <a:moveTo>
                  <a:pt x="105917" y="0"/>
                </a:moveTo>
                <a:lnTo>
                  <a:pt x="119075" y="1070"/>
                </a:lnTo>
                <a:lnTo>
                  <a:pt x="131200" y="4205"/>
                </a:lnTo>
                <a:lnTo>
                  <a:pt x="135381" y="5842"/>
                </a:lnTo>
                <a:lnTo>
                  <a:pt x="144271" y="9779"/>
                </a:lnTo>
                <a:lnTo>
                  <a:pt x="151002" y="14605"/>
                </a:lnTo>
                <a:lnTo>
                  <a:pt x="155575" y="20700"/>
                </a:lnTo>
                <a:lnTo>
                  <a:pt x="160146" y="26670"/>
                </a:lnTo>
                <a:lnTo>
                  <a:pt x="163321" y="33528"/>
                </a:lnTo>
                <a:lnTo>
                  <a:pt x="165100" y="41148"/>
                </a:lnTo>
                <a:lnTo>
                  <a:pt x="166762" y="51457"/>
                </a:lnTo>
                <a:lnTo>
                  <a:pt x="167629" y="64724"/>
                </a:lnTo>
                <a:lnTo>
                  <a:pt x="167766" y="73914"/>
                </a:lnTo>
                <a:lnTo>
                  <a:pt x="167766" y="188341"/>
                </a:lnTo>
                <a:lnTo>
                  <a:pt x="119125" y="188341"/>
                </a:lnTo>
                <a:lnTo>
                  <a:pt x="119125" y="94361"/>
                </a:lnTo>
                <a:lnTo>
                  <a:pt x="118793" y="77039"/>
                </a:lnTo>
                <a:lnTo>
                  <a:pt x="117779" y="64277"/>
                </a:lnTo>
                <a:lnTo>
                  <a:pt x="116056" y="56047"/>
                </a:lnTo>
                <a:lnTo>
                  <a:pt x="115950" y="55753"/>
                </a:lnTo>
                <a:lnTo>
                  <a:pt x="113918" y="49911"/>
                </a:lnTo>
                <a:lnTo>
                  <a:pt x="110489" y="45466"/>
                </a:lnTo>
                <a:lnTo>
                  <a:pt x="105790" y="42164"/>
                </a:lnTo>
                <a:lnTo>
                  <a:pt x="101218" y="38989"/>
                </a:lnTo>
                <a:lnTo>
                  <a:pt x="95503" y="37337"/>
                </a:lnTo>
                <a:lnTo>
                  <a:pt x="88900" y="37337"/>
                </a:lnTo>
                <a:lnTo>
                  <a:pt x="80517" y="37337"/>
                </a:lnTo>
                <a:lnTo>
                  <a:pt x="72898" y="39624"/>
                </a:lnTo>
                <a:lnTo>
                  <a:pt x="66166" y="44196"/>
                </a:lnTo>
                <a:lnTo>
                  <a:pt x="59562" y="48895"/>
                </a:lnTo>
                <a:lnTo>
                  <a:pt x="54990" y="54991"/>
                </a:lnTo>
                <a:lnTo>
                  <a:pt x="52450" y="62611"/>
                </a:lnTo>
                <a:lnTo>
                  <a:pt x="50539" y="71189"/>
                </a:lnTo>
                <a:lnTo>
                  <a:pt x="49337" y="83245"/>
                </a:lnTo>
                <a:lnTo>
                  <a:pt x="48804" y="98779"/>
                </a:lnTo>
                <a:lnTo>
                  <a:pt x="48767" y="104902"/>
                </a:lnTo>
                <a:lnTo>
                  <a:pt x="48767" y="188341"/>
                </a:lnTo>
                <a:lnTo>
                  <a:pt x="0" y="188341"/>
                </a:lnTo>
                <a:lnTo>
                  <a:pt x="0" y="4191"/>
                </a:lnTo>
                <a:lnTo>
                  <a:pt x="45211" y="4191"/>
                </a:lnTo>
                <a:lnTo>
                  <a:pt x="45211" y="31242"/>
                </a:lnTo>
                <a:lnTo>
                  <a:pt x="54635" y="20699"/>
                </a:lnTo>
                <a:lnTo>
                  <a:pt x="64907" y="12320"/>
                </a:lnTo>
                <a:lnTo>
                  <a:pt x="76033" y="6102"/>
                </a:lnTo>
                <a:lnTo>
                  <a:pt x="88017" y="2046"/>
                </a:lnTo>
                <a:lnTo>
                  <a:pt x="100864" y="152"/>
                </a:lnTo>
                <a:lnTo>
                  <a:pt x="10591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6964299" y="4318127"/>
            <a:ext cx="172847" cy="192531"/>
          </a:xfrm>
          <a:custGeom>
            <a:avLst/>
            <a:gdLst/>
            <a:ahLst/>
            <a:cxnLst/>
            <a:rect l="l" t="t" r="r" b="b"/>
            <a:pathLst>
              <a:path w="172847" h="192531">
                <a:moveTo>
                  <a:pt x="84708" y="0"/>
                </a:moveTo>
                <a:lnTo>
                  <a:pt x="100416" y="527"/>
                </a:lnTo>
                <a:lnTo>
                  <a:pt x="113932" y="2092"/>
                </a:lnTo>
                <a:lnTo>
                  <a:pt x="125244" y="4669"/>
                </a:lnTo>
                <a:lnTo>
                  <a:pt x="133350" y="7747"/>
                </a:lnTo>
                <a:lnTo>
                  <a:pt x="145190" y="15133"/>
                </a:lnTo>
                <a:lnTo>
                  <a:pt x="153626" y="23972"/>
                </a:lnTo>
                <a:lnTo>
                  <a:pt x="158915" y="35815"/>
                </a:lnTo>
                <a:lnTo>
                  <a:pt x="161086" y="47573"/>
                </a:lnTo>
                <a:lnTo>
                  <a:pt x="162176" y="62613"/>
                </a:lnTo>
                <a:lnTo>
                  <a:pt x="162305" y="70993"/>
                </a:lnTo>
                <a:lnTo>
                  <a:pt x="161671" y="127889"/>
                </a:lnTo>
                <a:lnTo>
                  <a:pt x="161995" y="143478"/>
                </a:lnTo>
                <a:lnTo>
                  <a:pt x="162924" y="155863"/>
                </a:lnTo>
                <a:lnTo>
                  <a:pt x="164083" y="163575"/>
                </a:lnTo>
                <a:lnTo>
                  <a:pt x="167273" y="175167"/>
                </a:lnTo>
                <a:lnTo>
                  <a:pt x="172422" y="187472"/>
                </a:lnTo>
                <a:lnTo>
                  <a:pt x="172847" y="188341"/>
                </a:lnTo>
                <a:lnTo>
                  <a:pt x="124586" y="188341"/>
                </a:lnTo>
                <a:lnTo>
                  <a:pt x="123317" y="185166"/>
                </a:lnTo>
                <a:lnTo>
                  <a:pt x="121793" y="180340"/>
                </a:lnTo>
                <a:lnTo>
                  <a:pt x="119887" y="173990"/>
                </a:lnTo>
                <a:lnTo>
                  <a:pt x="119125" y="171069"/>
                </a:lnTo>
                <a:lnTo>
                  <a:pt x="118491" y="169164"/>
                </a:lnTo>
                <a:lnTo>
                  <a:pt x="118236" y="168275"/>
                </a:lnTo>
                <a:lnTo>
                  <a:pt x="108129" y="176804"/>
                </a:lnTo>
                <a:lnTo>
                  <a:pt x="97506" y="183528"/>
                </a:lnTo>
                <a:lnTo>
                  <a:pt x="91440" y="186436"/>
                </a:lnTo>
                <a:lnTo>
                  <a:pt x="79457" y="190423"/>
                </a:lnTo>
                <a:lnTo>
                  <a:pt x="66805" y="192342"/>
                </a:lnTo>
                <a:lnTo>
                  <a:pt x="61214" y="192531"/>
                </a:lnTo>
                <a:lnTo>
                  <a:pt x="46808" y="191414"/>
                </a:lnTo>
                <a:lnTo>
                  <a:pt x="34176" y="188072"/>
                </a:lnTo>
                <a:lnTo>
                  <a:pt x="23289" y="182519"/>
                </a:lnTo>
                <a:lnTo>
                  <a:pt x="16382" y="177037"/>
                </a:lnTo>
                <a:lnTo>
                  <a:pt x="8020" y="167045"/>
                </a:lnTo>
                <a:lnTo>
                  <a:pt x="2613" y="155589"/>
                </a:lnTo>
                <a:lnTo>
                  <a:pt x="160" y="142648"/>
                </a:lnTo>
                <a:lnTo>
                  <a:pt x="0" y="138049"/>
                </a:lnTo>
                <a:lnTo>
                  <a:pt x="1421" y="124926"/>
                </a:lnTo>
                <a:lnTo>
                  <a:pt x="5729" y="113140"/>
                </a:lnTo>
                <a:lnTo>
                  <a:pt x="15338" y="100372"/>
                </a:lnTo>
                <a:lnTo>
                  <a:pt x="25807" y="92848"/>
                </a:lnTo>
                <a:lnTo>
                  <a:pt x="37909" y="87587"/>
                </a:lnTo>
                <a:lnTo>
                  <a:pt x="49885" y="83989"/>
                </a:lnTo>
                <a:lnTo>
                  <a:pt x="64225" y="80701"/>
                </a:lnTo>
                <a:lnTo>
                  <a:pt x="67055" y="80137"/>
                </a:lnTo>
                <a:lnTo>
                  <a:pt x="83390" y="76844"/>
                </a:lnTo>
                <a:lnTo>
                  <a:pt x="96917" y="73692"/>
                </a:lnTo>
                <a:lnTo>
                  <a:pt x="107610" y="70669"/>
                </a:lnTo>
                <a:lnTo>
                  <a:pt x="114426" y="68199"/>
                </a:lnTo>
                <a:lnTo>
                  <a:pt x="114426" y="63373"/>
                </a:lnTo>
                <a:lnTo>
                  <a:pt x="114426" y="53975"/>
                </a:lnTo>
                <a:lnTo>
                  <a:pt x="112141" y="47243"/>
                </a:lnTo>
                <a:lnTo>
                  <a:pt x="107442" y="43306"/>
                </a:lnTo>
                <a:lnTo>
                  <a:pt x="98147" y="39010"/>
                </a:lnTo>
                <a:lnTo>
                  <a:pt x="83301" y="37355"/>
                </a:lnTo>
                <a:lnTo>
                  <a:pt x="81279" y="37337"/>
                </a:lnTo>
                <a:lnTo>
                  <a:pt x="72644" y="37337"/>
                </a:lnTo>
                <a:lnTo>
                  <a:pt x="65785" y="38989"/>
                </a:lnTo>
                <a:lnTo>
                  <a:pt x="60959" y="42418"/>
                </a:lnTo>
                <a:lnTo>
                  <a:pt x="56133" y="45847"/>
                </a:lnTo>
                <a:lnTo>
                  <a:pt x="52197" y="51816"/>
                </a:lnTo>
                <a:lnTo>
                  <a:pt x="49149" y="60325"/>
                </a:lnTo>
                <a:lnTo>
                  <a:pt x="4952" y="52450"/>
                </a:lnTo>
                <a:lnTo>
                  <a:pt x="9745" y="39038"/>
                </a:lnTo>
                <a:lnTo>
                  <a:pt x="16108" y="27676"/>
                </a:lnTo>
                <a:lnTo>
                  <a:pt x="24010" y="18322"/>
                </a:lnTo>
                <a:lnTo>
                  <a:pt x="30606" y="12827"/>
                </a:lnTo>
                <a:lnTo>
                  <a:pt x="39875" y="7653"/>
                </a:lnTo>
                <a:lnTo>
                  <a:pt x="50973" y="3801"/>
                </a:lnTo>
                <a:lnTo>
                  <a:pt x="63899" y="1279"/>
                </a:lnTo>
                <a:lnTo>
                  <a:pt x="78653" y="96"/>
                </a:lnTo>
                <a:lnTo>
                  <a:pt x="84708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6761860" y="4318127"/>
            <a:ext cx="171958" cy="192531"/>
          </a:xfrm>
          <a:custGeom>
            <a:avLst/>
            <a:gdLst/>
            <a:ahLst/>
            <a:cxnLst/>
            <a:rect l="l" t="t" r="r" b="b"/>
            <a:pathLst>
              <a:path w="171958" h="192531">
                <a:moveTo>
                  <a:pt x="84200" y="0"/>
                </a:moveTo>
                <a:lnTo>
                  <a:pt x="99938" y="611"/>
                </a:lnTo>
                <a:lnTo>
                  <a:pt x="113799" y="2434"/>
                </a:lnTo>
                <a:lnTo>
                  <a:pt x="125766" y="5451"/>
                </a:lnTo>
                <a:lnTo>
                  <a:pt x="135823" y="9648"/>
                </a:lnTo>
                <a:lnTo>
                  <a:pt x="140335" y="12318"/>
                </a:lnTo>
                <a:lnTo>
                  <a:pt x="149940" y="20338"/>
                </a:lnTo>
                <a:lnTo>
                  <a:pt x="157651" y="30261"/>
                </a:lnTo>
                <a:lnTo>
                  <a:pt x="163502" y="42124"/>
                </a:lnTo>
                <a:lnTo>
                  <a:pt x="165735" y="48768"/>
                </a:lnTo>
                <a:lnTo>
                  <a:pt x="119761" y="57277"/>
                </a:lnTo>
                <a:lnTo>
                  <a:pt x="117729" y="50037"/>
                </a:lnTo>
                <a:lnTo>
                  <a:pt x="114046" y="44577"/>
                </a:lnTo>
                <a:lnTo>
                  <a:pt x="108585" y="40767"/>
                </a:lnTo>
                <a:lnTo>
                  <a:pt x="103124" y="36956"/>
                </a:lnTo>
                <a:lnTo>
                  <a:pt x="95250" y="35052"/>
                </a:lnTo>
                <a:lnTo>
                  <a:pt x="85090" y="35052"/>
                </a:lnTo>
                <a:lnTo>
                  <a:pt x="69887" y="36143"/>
                </a:lnTo>
                <a:lnTo>
                  <a:pt x="59192" y="39419"/>
                </a:lnTo>
                <a:lnTo>
                  <a:pt x="53848" y="42925"/>
                </a:lnTo>
                <a:lnTo>
                  <a:pt x="51943" y="46228"/>
                </a:lnTo>
                <a:lnTo>
                  <a:pt x="51943" y="50292"/>
                </a:lnTo>
                <a:lnTo>
                  <a:pt x="51943" y="53848"/>
                </a:lnTo>
                <a:lnTo>
                  <a:pt x="53594" y="56768"/>
                </a:lnTo>
                <a:lnTo>
                  <a:pt x="56769" y="59181"/>
                </a:lnTo>
                <a:lnTo>
                  <a:pt x="62607" y="62020"/>
                </a:lnTo>
                <a:lnTo>
                  <a:pt x="73030" y="65456"/>
                </a:lnTo>
                <a:lnTo>
                  <a:pt x="88064" y="69487"/>
                </a:lnTo>
                <a:lnTo>
                  <a:pt x="102362" y="72898"/>
                </a:lnTo>
                <a:lnTo>
                  <a:pt x="118142" y="76899"/>
                </a:lnTo>
                <a:lnTo>
                  <a:pt x="131722" y="81289"/>
                </a:lnTo>
                <a:lnTo>
                  <a:pt x="143096" y="86058"/>
                </a:lnTo>
                <a:lnTo>
                  <a:pt x="152254" y="91199"/>
                </a:lnTo>
                <a:lnTo>
                  <a:pt x="164961" y="103998"/>
                </a:lnTo>
                <a:lnTo>
                  <a:pt x="170035" y="115593"/>
                </a:lnTo>
                <a:lnTo>
                  <a:pt x="171941" y="129299"/>
                </a:lnTo>
                <a:lnTo>
                  <a:pt x="171958" y="130810"/>
                </a:lnTo>
                <a:lnTo>
                  <a:pt x="170487" y="143624"/>
                </a:lnTo>
                <a:lnTo>
                  <a:pt x="166084" y="155439"/>
                </a:lnTo>
                <a:lnTo>
                  <a:pt x="158763" y="166254"/>
                </a:lnTo>
                <a:lnTo>
                  <a:pt x="150749" y="174244"/>
                </a:lnTo>
                <a:lnTo>
                  <a:pt x="141748" y="180672"/>
                </a:lnTo>
                <a:lnTo>
                  <a:pt x="131211" y="185713"/>
                </a:lnTo>
                <a:lnTo>
                  <a:pt x="119131" y="189368"/>
                </a:lnTo>
                <a:lnTo>
                  <a:pt x="105503" y="191637"/>
                </a:lnTo>
                <a:lnTo>
                  <a:pt x="90322" y="192519"/>
                </a:lnTo>
                <a:lnTo>
                  <a:pt x="88138" y="192531"/>
                </a:lnTo>
                <a:lnTo>
                  <a:pt x="73299" y="191881"/>
                </a:lnTo>
                <a:lnTo>
                  <a:pt x="59786" y="189930"/>
                </a:lnTo>
                <a:lnTo>
                  <a:pt x="47594" y="186679"/>
                </a:lnTo>
                <a:lnTo>
                  <a:pt x="36714" y="182127"/>
                </a:lnTo>
                <a:lnTo>
                  <a:pt x="28575" y="177292"/>
                </a:lnTo>
                <a:lnTo>
                  <a:pt x="18503" y="168911"/>
                </a:lnTo>
                <a:lnTo>
                  <a:pt x="10367" y="159129"/>
                </a:lnTo>
                <a:lnTo>
                  <a:pt x="4165" y="147943"/>
                </a:lnTo>
                <a:lnTo>
                  <a:pt x="0" y="135762"/>
                </a:lnTo>
                <a:lnTo>
                  <a:pt x="48895" y="128397"/>
                </a:lnTo>
                <a:lnTo>
                  <a:pt x="50927" y="137795"/>
                </a:lnTo>
                <a:lnTo>
                  <a:pt x="55118" y="145034"/>
                </a:lnTo>
                <a:lnTo>
                  <a:pt x="61468" y="149987"/>
                </a:lnTo>
                <a:lnTo>
                  <a:pt x="71817" y="155163"/>
                </a:lnTo>
                <a:lnTo>
                  <a:pt x="85377" y="157301"/>
                </a:lnTo>
                <a:lnTo>
                  <a:pt x="88138" y="157353"/>
                </a:lnTo>
                <a:lnTo>
                  <a:pt x="102814" y="156013"/>
                </a:lnTo>
                <a:lnTo>
                  <a:pt x="113892" y="152075"/>
                </a:lnTo>
                <a:lnTo>
                  <a:pt x="116586" y="150368"/>
                </a:lnTo>
                <a:lnTo>
                  <a:pt x="120904" y="147193"/>
                </a:lnTo>
                <a:lnTo>
                  <a:pt x="123063" y="142748"/>
                </a:lnTo>
                <a:lnTo>
                  <a:pt x="123063" y="137414"/>
                </a:lnTo>
                <a:lnTo>
                  <a:pt x="123063" y="133604"/>
                </a:lnTo>
                <a:lnTo>
                  <a:pt x="121920" y="130556"/>
                </a:lnTo>
                <a:lnTo>
                  <a:pt x="119634" y="128143"/>
                </a:lnTo>
                <a:lnTo>
                  <a:pt x="117094" y="125856"/>
                </a:lnTo>
                <a:lnTo>
                  <a:pt x="111760" y="123698"/>
                </a:lnTo>
                <a:lnTo>
                  <a:pt x="103250" y="121793"/>
                </a:lnTo>
                <a:lnTo>
                  <a:pt x="85301" y="117601"/>
                </a:lnTo>
                <a:lnTo>
                  <a:pt x="69613" y="113547"/>
                </a:lnTo>
                <a:lnTo>
                  <a:pt x="56187" y="109626"/>
                </a:lnTo>
                <a:lnTo>
                  <a:pt x="45023" y="105836"/>
                </a:lnTo>
                <a:lnTo>
                  <a:pt x="36120" y="102173"/>
                </a:lnTo>
                <a:lnTo>
                  <a:pt x="29480" y="98634"/>
                </a:lnTo>
                <a:lnTo>
                  <a:pt x="18332" y="89080"/>
                </a:lnTo>
                <a:lnTo>
                  <a:pt x="11312" y="78453"/>
                </a:lnTo>
                <a:lnTo>
                  <a:pt x="7499" y="66116"/>
                </a:lnTo>
                <a:lnTo>
                  <a:pt x="6731" y="56515"/>
                </a:lnTo>
                <a:lnTo>
                  <a:pt x="8266" y="43482"/>
                </a:lnTo>
                <a:lnTo>
                  <a:pt x="12896" y="31671"/>
                </a:lnTo>
                <a:lnTo>
                  <a:pt x="20657" y="21118"/>
                </a:lnTo>
                <a:lnTo>
                  <a:pt x="25654" y="16383"/>
                </a:lnTo>
                <a:lnTo>
                  <a:pt x="34446" y="10253"/>
                </a:lnTo>
                <a:lnTo>
                  <a:pt x="45061" y="5553"/>
                </a:lnTo>
                <a:lnTo>
                  <a:pt x="57490" y="2283"/>
                </a:lnTo>
                <a:lnTo>
                  <a:pt x="71727" y="442"/>
                </a:lnTo>
                <a:lnTo>
                  <a:pt x="8420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6568058" y="4318127"/>
            <a:ext cx="172847" cy="192531"/>
          </a:xfrm>
          <a:custGeom>
            <a:avLst/>
            <a:gdLst/>
            <a:ahLst/>
            <a:cxnLst/>
            <a:rect l="l" t="t" r="r" b="b"/>
            <a:pathLst>
              <a:path w="172847" h="192531">
                <a:moveTo>
                  <a:pt x="84709" y="0"/>
                </a:moveTo>
                <a:lnTo>
                  <a:pt x="100416" y="527"/>
                </a:lnTo>
                <a:lnTo>
                  <a:pt x="113932" y="2092"/>
                </a:lnTo>
                <a:lnTo>
                  <a:pt x="125244" y="4669"/>
                </a:lnTo>
                <a:lnTo>
                  <a:pt x="133350" y="7747"/>
                </a:lnTo>
                <a:lnTo>
                  <a:pt x="145190" y="15133"/>
                </a:lnTo>
                <a:lnTo>
                  <a:pt x="153626" y="23972"/>
                </a:lnTo>
                <a:lnTo>
                  <a:pt x="158915" y="35815"/>
                </a:lnTo>
                <a:lnTo>
                  <a:pt x="161086" y="47573"/>
                </a:lnTo>
                <a:lnTo>
                  <a:pt x="162176" y="62613"/>
                </a:lnTo>
                <a:lnTo>
                  <a:pt x="162306" y="70993"/>
                </a:lnTo>
                <a:lnTo>
                  <a:pt x="161671" y="127889"/>
                </a:lnTo>
                <a:lnTo>
                  <a:pt x="161995" y="143478"/>
                </a:lnTo>
                <a:lnTo>
                  <a:pt x="162924" y="155863"/>
                </a:lnTo>
                <a:lnTo>
                  <a:pt x="164084" y="163575"/>
                </a:lnTo>
                <a:lnTo>
                  <a:pt x="167273" y="175167"/>
                </a:lnTo>
                <a:lnTo>
                  <a:pt x="172422" y="187472"/>
                </a:lnTo>
                <a:lnTo>
                  <a:pt x="172847" y="188341"/>
                </a:lnTo>
                <a:lnTo>
                  <a:pt x="124587" y="188341"/>
                </a:lnTo>
                <a:lnTo>
                  <a:pt x="123317" y="185166"/>
                </a:lnTo>
                <a:lnTo>
                  <a:pt x="121793" y="180340"/>
                </a:lnTo>
                <a:lnTo>
                  <a:pt x="119888" y="173990"/>
                </a:lnTo>
                <a:lnTo>
                  <a:pt x="119125" y="171069"/>
                </a:lnTo>
                <a:lnTo>
                  <a:pt x="118491" y="169164"/>
                </a:lnTo>
                <a:lnTo>
                  <a:pt x="118237" y="168275"/>
                </a:lnTo>
                <a:lnTo>
                  <a:pt x="108129" y="176804"/>
                </a:lnTo>
                <a:lnTo>
                  <a:pt x="97506" y="183528"/>
                </a:lnTo>
                <a:lnTo>
                  <a:pt x="91440" y="186436"/>
                </a:lnTo>
                <a:lnTo>
                  <a:pt x="79457" y="190423"/>
                </a:lnTo>
                <a:lnTo>
                  <a:pt x="66805" y="192342"/>
                </a:lnTo>
                <a:lnTo>
                  <a:pt x="61214" y="192531"/>
                </a:lnTo>
                <a:lnTo>
                  <a:pt x="46808" y="191414"/>
                </a:lnTo>
                <a:lnTo>
                  <a:pt x="34176" y="188072"/>
                </a:lnTo>
                <a:lnTo>
                  <a:pt x="23289" y="182519"/>
                </a:lnTo>
                <a:lnTo>
                  <a:pt x="16383" y="177037"/>
                </a:lnTo>
                <a:lnTo>
                  <a:pt x="8020" y="167045"/>
                </a:lnTo>
                <a:lnTo>
                  <a:pt x="2613" y="155589"/>
                </a:lnTo>
                <a:lnTo>
                  <a:pt x="160" y="142648"/>
                </a:lnTo>
                <a:lnTo>
                  <a:pt x="0" y="138049"/>
                </a:lnTo>
                <a:lnTo>
                  <a:pt x="1421" y="124926"/>
                </a:lnTo>
                <a:lnTo>
                  <a:pt x="5729" y="113140"/>
                </a:lnTo>
                <a:lnTo>
                  <a:pt x="15338" y="100372"/>
                </a:lnTo>
                <a:lnTo>
                  <a:pt x="25807" y="92848"/>
                </a:lnTo>
                <a:lnTo>
                  <a:pt x="37909" y="87587"/>
                </a:lnTo>
                <a:lnTo>
                  <a:pt x="49885" y="83989"/>
                </a:lnTo>
                <a:lnTo>
                  <a:pt x="64225" y="80701"/>
                </a:lnTo>
                <a:lnTo>
                  <a:pt x="67056" y="80137"/>
                </a:lnTo>
                <a:lnTo>
                  <a:pt x="83390" y="76844"/>
                </a:lnTo>
                <a:lnTo>
                  <a:pt x="96917" y="73692"/>
                </a:lnTo>
                <a:lnTo>
                  <a:pt x="107610" y="70669"/>
                </a:lnTo>
                <a:lnTo>
                  <a:pt x="114426" y="68199"/>
                </a:lnTo>
                <a:lnTo>
                  <a:pt x="114426" y="63373"/>
                </a:lnTo>
                <a:lnTo>
                  <a:pt x="114426" y="53975"/>
                </a:lnTo>
                <a:lnTo>
                  <a:pt x="112141" y="47243"/>
                </a:lnTo>
                <a:lnTo>
                  <a:pt x="107442" y="43306"/>
                </a:lnTo>
                <a:lnTo>
                  <a:pt x="98147" y="39010"/>
                </a:lnTo>
                <a:lnTo>
                  <a:pt x="83301" y="37355"/>
                </a:lnTo>
                <a:lnTo>
                  <a:pt x="81280" y="37337"/>
                </a:lnTo>
                <a:lnTo>
                  <a:pt x="72644" y="37337"/>
                </a:lnTo>
                <a:lnTo>
                  <a:pt x="65786" y="38989"/>
                </a:lnTo>
                <a:lnTo>
                  <a:pt x="60960" y="42418"/>
                </a:lnTo>
                <a:lnTo>
                  <a:pt x="56134" y="45847"/>
                </a:lnTo>
                <a:lnTo>
                  <a:pt x="52197" y="51816"/>
                </a:lnTo>
                <a:lnTo>
                  <a:pt x="49149" y="60325"/>
                </a:lnTo>
                <a:lnTo>
                  <a:pt x="4952" y="52450"/>
                </a:lnTo>
                <a:lnTo>
                  <a:pt x="9745" y="39038"/>
                </a:lnTo>
                <a:lnTo>
                  <a:pt x="16108" y="27676"/>
                </a:lnTo>
                <a:lnTo>
                  <a:pt x="24010" y="18322"/>
                </a:lnTo>
                <a:lnTo>
                  <a:pt x="30607" y="12827"/>
                </a:lnTo>
                <a:lnTo>
                  <a:pt x="39875" y="7653"/>
                </a:lnTo>
                <a:lnTo>
                  <a:pt x="50973" y="3801"/>
                </a:lnTo>
                <a:lnTo>
                  <a:pt x="63899" y="1279"/>
                </a:lnTo>
                <a:lnTo>
                  <a:pt x="78653" y="96"/>
                </a:lnTo>
                <a:lnTo>
                  <a:pt x="84709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6325362" y="4252341"/>
            <a:ext cx="203199" cy="25412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6325362" y="4252341"/>
            <a:ext cx="203199" cy="254126"/>
          </a:xfrm>
          <a:custGeom>
            <a:avLst/>
            <a:gdLst/>
            <a:ahLst/>
            <a:cxnLst/>
            <a:rect l="l" t="t" r="r" b="b"/>
            <a:pathLst>
              <a:path w="203199" h="254126">
                <a:moveTo>
                  <a:pt x="0" y="0"/>
                </a:moveTo>
                <a:lnTo>
                  <a:pt x="51308" y="0"/>
                </a:lnTo>
                <a:lnTo>
                  <a:pt x="51308" y="99948"/>
                </a:lnTo>
                <a:lnTo>
                  <a:pt x="151891" y="99948"/>
                </a:lnTo>
                <a:lnTo>
                  <a:pt x="151891" y="0"/>
                </a:lnTo>
                <a:lnTo>
                  <a:pt x="203199" y="0"/>
                </a:lnTo>
                <a:lnTo>
                  <a:pt x="203199" y="254126"/>
                </a:lnTo>
                <a:lnTo>
                  <a:pt x="151891" y="254126"/>
                </a:lnTo>
                <a:lnTo>
                  <a:pt x="151891" y="143001"/>
                </a:lnTo>
                <a:lnTo>
                  <a:pt x="51308" y="143001"/>
                </a:lnTo>
                <a:lnTo>
                  <a:pt x="51308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636137" y="4674616"/>
            <a:ext cx="3543681" cy="31521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6164199" y="4884420"/>
            <a:ext cx="52704" cy="105410"/>
          </a:xfrm>
          <a:custGeom>
            <a:avLst/>
            <a:gdLst/>
            <a:ahLst/>
            <a:cxnLst/>
            <a:rect l="l" t="t" r="r" b="b"/>
            <a:pathLst>
              <a:path w="52704" h="105410">
                <a:moveTo>
                  <a:pt x="3937" y="0"/>
                </a:moveTo>
                <a:lnTo>
                  <a:pt x="52704" y="0"/>
                </a:lnTo>
                <a:lnTo>
                  <a:pt x="52704" y="34924"/>
                </a:lnTo>
                <a:lnTo>
                  <a:pt x="52167" y="49615"/>
                </a:lnTo>
                <a:lnTo>
                  <a:pt x="50583" y="61777"/>
                </a:lnTo>
                <a:lnTo>
                  <a:pt x="49022" y="68325"/>
                </a:lnTo>
                <a:lnTo>
                  <a:pt x="43887" y="79700"/>
                </a:lnTo>
                <a:lnTo>
                  <a:pt x="35612" y="89873"/>
                </a:lnTo>
                <a:lnTo>
                  <a:pt x="25671" y="97656"/>
                </a:lnTo>
                <a:lnTo>
                  <a:pt x="14139" y="103635"/>
                </a:lnTo>
                <a:lnTo>
                  <a:pt x="9525" y="105409"/>
                </a:lnTo>
                <a:lnTo>
                  <a:pt x="0" y="85343"/>
                </a:lnTo>
                <a:lnTo>
                  <a:pt x="9778" y="82168"/>
                </a:lnTo>
                <a:lnTo>
                  <a:pt x="16763" y="77723"/>
                </a:lnTo>
                <a:lnTo>
                  <a:pt x="20954" y="72008"/>
                </a:lnTo>
                <a:lnTo>
                  <a:pt x="25146" y="66293"/>
                </a:lnTo>
                <a:lnTo>
                  <a:pt x="27304" y="58546"/>
                </a:lnTo>
                <a:lnTo>
                  <a:pt x="27559" y="48767"/>
                </a:lnTo>
                <a:lnTo>
                  <a:pt x="3937" y="48767"/>
                </a:lnTo>
                <a:lnTo>
                  <a:pt x="393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4679696" y="4844796"/>
            <a:ext cx="65786" cy="58166"/>
          </a:xfrm>
          <a:custGeom>
            <a:avLst/>
            <a:gdLst/>
            <a:ahLst/>
            <a:cxnLst/>
            <a:rect l="l" t="t" r="r" b="b"/>
            <a:pathLst>
              <a:path w="65786" h="58166">
                <a:moveTo>
                  <a:pt x="65786" y="0"/>
                </a:moveTo>
                <a:lnTo>
                  <a:pt x="56141" y="2772"/>
                </a:lnTo>
                <a:lnTo>
                  <a:pt x="42693" y="5961"/>
                </a:lnTo>
                <a:lnTo>
                  <a:pt x="36067" y="7365"/>
                </a:lnTo>
                <a:lnTo>
                  <a:pt x="20526" y="11291"/>
                </a:lnTo>
                <a:lnTo>
                  <a:pt x="10751" y="15131"/>
                </a:lnTo>
                <a:lnTo>
                  <a:pt x="9525" y="15874"/>
                </a:lnTo>
                <a:lnTo>
                  <a:pt x="3175" y="20446"/>
                </a:lnTo>
                <a:lnTo>
                  <a:pt x="0" y="26161"/>
                </a:lnTo>
                <a:lnTo>
                  <a:pt x="0" y="33019"/>
                </a:lnTo>
                <a:lnTo>
                  <a:pt x="0" y="39877"/>
                </a:lnTo>
                <a:lnTo>
                  <a:pt x="2539" y="45846"/>
                </a:lnTo>
                <a:lnTo>
                  <a:pt x="7619" y="50799"/>
                </a:lnTo>
                <a:lnTo>
                  <a:pt x="12700" y="55752"/>
                </a:lnTo>
                <a:lnTo>
                  <a:pt x="19176" y="58165"/>
                </a:lnTo>
                <a:lnTo>
                  <a:pt x="27050" y="58165"/>
                </a:lnTo>
                <a:lnTo>
                  <a:pt x="39347" y="56225"/>
                </a:lnTo>
                <a:lnTo>
                  <a:pt x="51122" y="50294"/>
                </a:lnTo>
                <a:lnTo>
                  <a:pt x="58165" y="45211"/>
                </a:lnTo>
                <a:lnTo>
                  <a:pt x="61975" y="39750"/>
                </a:lnTo>
                <a:lnTo>
                  <a:pt x="63880" y="33400"/>
                </a:lnTo>
                <a:lnTo>
                  <a:pt x="65150" y="29209"/>
                </a:lnTo>
                <a:lnTo>
                  <a:pt x="65786" y="21335"/>
                </a:lnTo>
                <a:lnTo>
                  <a:pt x="65786" y="9651"/>
                </a:lnTo>
                <a:lnTo>
                  <a:pt x="65786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5888990" y="4782185"/>
            <a:ext cx="72771" cy="43179"/>
          </a:xfrm>
          <a:custGeom>
            <a:avLst/>
            <a:gdLst/>
            <a:ahLst/>
            <a:cxnLst/>
            <a:rect l="l" t="t" r="r" b="b"/>
            <a:pathLst>
              <a:path w="72771" h="43179">
                <a:moveTo>
                  <a:pt x="36575" y="0"/>
                </a:moveTo>
                <a:lnTo>
                  <a:pt x="23577" y="2228"/>
                </a:lnTo>
                <a:lnTo>
                  <a:pt x="12731" y="8956"/>
                </a:lnTo>
                <a:lnTo>
                  <a:pt x="10160" y="11556"/>
                </a:lnTo>
                <a:lnTo>
                  <a:pt x="3815" y="21642"/>
                </a:lnTo>
                <a:lnTo>
                  <a:pt x="507" y="34166"/>
                </a:lnTo>
                <a:lnTo>
                  <a:pt x="0" y="43179"/>
                </a:lnTo>
                <a:lnTo>
                  <a:pt x="72771" y="43179"/>
                </a:lnTo>
                <a:lnTo>
                  <a:pt x="70996" y="28754"/>
                </a:lnTo>
                <a:lnTo>
                  <a:pt x="66473" y="17182"/>
                </a:lnTo>
                <a:lnTo>
                  <a:pt x="61849" y="11048"/>
                </a:lnTo>
                <a:lnTo>
                  <a:pt x="51350" y="3216"/>
                </a:lnTo>
                <a:lnTo>
                  <a:pt x="38901" y="69"/>
                </a:lnTo>
                <a:lnTo>
                  <a:pt x="3657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169029" y="4782185"/>
            <a:ext cx="81534" cy="116712"/>
          </a:xfrm>
          <a:custGeom>
            <a:avLst/>
            <a:gdLst/>
            <a:ahLst/>
            <a:cxnLst/>
            <a:rect l="l" t="t" r="r" b="b"/>
            <a:pathLst>
              <a:path w="81534" h="116712">
                <a:moveTo>
                  <a:pt x="40767" y="0"/>
                </a:moveTo>
                <a:lnTo>
                  <a:pt x="27922" y="2154"/>
                </a:lnTo>
                <a:lnTo>
                  <a:pt x="16873" y="8619"/>
                </a:lnTo>
                <a:lnTo>
                  <a:pt x="11811" y="13715"/>
                </a:lnTo>
                <a:lnTo>
                  <a:pt x="5856" y="23113"/>
                </a:lnTo>
                <a:lnTo>
                  <a:pt x="1969" y="34865"/>
                </a:lnTo>
                <a:lnTo>
                  <a:pt x="149" y="48990"/>
                </a:lnTo>
                <a:lnTo>
                  <a:pt x="0" y="54990"/>
                </a:lnTo>
                <a:lnTo>
                  <a:pt x="712" y="70769"/>
                </a:lnTo>
                <a:lnTo>
                  <a:pt x="2837" y="83815"/>
                </a:lnTo>
                <a:lnTo>
                  <a:pt x="6355" y="94128"/>
                </a:lnTo>
                <a:lnTo>
                  <a:pt x="8255" y="97662"/>
                </a:lnTo>
                <a:lnTo>
                  <a:pt x="17172" y="108266"/>
                </a:lnTo>
                <a:lnTo>
                  <a:pt x="28160" y="114616"/>
                </a:lnTo>
                <a:lnTo>
                  <a:pt x="41148" y="116712"/>
                </a:lnTo>
                <a:lnTo>
                  <a:pt x="53682" y="114437"/>
                </a:lnTo>
                <a:lnTo>
                  <a:pt x="64655" y="107641"/>
                </a:lnTo>
                <a:lnTo>
                  <a:pt x="69723" y="102362"/>
                </a:lnTo>
                <a:lnTo>
                  <a:pt x="75526" y="93005"/>
                </a:lnTo>
                <a:lnTo>
                  <a:pt x="79387" y="81330"/>
                </a:lnTo>
                <a:lnTo>
                  <a:pt x="81304" y="67334"/>
                </a:lnTo>
                <a:lnTo>
                  <a:pt x="81534" y="59689"/>
                </a:lnTo>
                <a:lnTo>
                  <a:pt x="80703" y="43843"/>
                </a:lnTo>
                <a:lnTo>
                  <a:pt x="78213" y="30598"/>
                </a:lnTo>
                <a:lnTo>
                  <a:pt x="74063" y="19954"/>
                </a:lnTo>
                <a:lnTo>
                  <a:pt x="70104" y="13969"/>
                </a:lnTo>
                <a:lnTo>
                  <a:pt x="60179" y="5202"/>
                </a:lnTo>
                <a:lnTo>
                  <a:pt x="48276" y="670"/>
                </a:lnTo>
                <a:lnTo>
                  <a:pt x="4076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968750" y="4782185"/>
            <a:ext cx="72771" cy="43179"/>
          </a:xfrm>
          <a:custGeom>
            <a:avLst/>
            <a:gdLst/>
            <a:ahLst/>
            <a:cxnLst/>
            <a:rect l="l" t="t" r="r" b="b"/>
            <a:pathLst>
              <a:path w="72771" h="43179">
                <a:moveTo>
                  <a:pt x="36575" y="0"/>
                </a:moveTo>
                <a:lnTo>
                  <a:pt x="23577" y="2228"/>
                </a:lnTo>
                <a:lnTo>
                  <a:pt x="12731" y="8956"/>
                </a:lnTo>
                <a:lnTo>
                  <a:pt x="10160" y="11556"/>
                </a:lnTo>
                <a:lnTo>
                  <a:pt x="3815" y="21642"/>
                </a:lnTo>
                <a:lnTo>
                  <a:pt x="507" y="34166"/>
                </a:lnTo>
                <a:lnTo>
                  <a:pt x="0" y="43179"/>
                </a:lnTo>
                <a:lnTo>
                  <a:pt x="72771" y="43179"/>
                </a:lnTo>
                <a:lnTo>
                  <a:pt x="70996" y="28754"/>
                </a:lnTo>
                <a:lnTo>
                  <a:pt x="66473" y="17182"/>
                </a:lnTo>
                <a:lnTo>
                  <a:pt x="61849" y="11048"/>
                </a:lnTo>
                <a:lnTo>
                  <a:pt x="51350" y="3216"/>
                </a:lnTo>
                <a:lnTo>
                  <a:pt x="38901" y="69"/>
                </a:lnTo>
                <a:lnTo>
                  <a:pt x="3657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5555234" y="4749038"/>
            <a:ext cx="48640" cy="184150"/>
          </a:xfrm>
          <a:custGeom>
            <a:avLst/>
            <a:gdLst/>
            <a:ahLst/>
            <a:cxnLst/>
            <a:rect l="l" t="t" r="r" b="b"/>
            <a:pathLst>
              <a:path w="48640" h="184150">
                <a:moveTo>
                  <a:pt x="0" y="0"/>
                </a:moveTo>
                <a:lnTo>
                  <a:pt x="48640" y="0"/>
                </a:lnTo>
                <a:lnTo>
                  <a:pt x="4864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346702" y="4749038"/>
            <a:ext cx="48640" cy="184150"/>
          </a:xfrm>
          <a:custGeom>
            <a:avLst/>
            <a:gdLst/>
            <a:ahLst/>
            <a:cxnLst/>
            <a:rect l="l" t="t" r="r" b="b"/>
            <a:pathLst>
              <a:path w="48640" h="184150">
                <a:moveTo>
                  <a:pt x="0" y="0"/>
                </a:moveTo>
                <a:lnTo>
                  <a:pt x="48640" y="0"/>
                </a:lnTo>
                <a:lnTo>
                  <a:pt x="4864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6048375" y="4744847"/>
            <a:ext cx="119379" cy="188340"/>
          </a:xfrm>
          <a:custGeom>
            <a:avLst/>
            <a:gdLst/>
            <a:ahLst/>
            <a:cxnLst/>
            <a:rect l="l" t="t" r="r" b="b"/>
            <a:pathLst>
              <a:path w="119379" h="188340">
                <a:moveTo>
                  <a:pt x="87249" y="0"/>
                </a:moveTo>
                <a:lnTo>
                  <a:pt x="99713" y="1325"/>
                </a:lnTo>
                <a:lnTo>
                  <a:pt x="111874" y="5330"/>
                </a:lnTo>
                <a:lnTo>
                  <a:pt x="119379" y="9270"/>
                </a:lnTo>
                <a:lnTo>
                  <a:pt x="104266" y="51688"/>
                </a:lnTo>
                <a:lnTo>
                  <a:pt x="96012" y="46354"/>
                </a:lnTo>
                <a:lnTo>
                  <a:pt x="88391" y="43687"/>
                </a:lnTo>
                <a:lnTo>
                  <a:pt x="81407" y="43687"/>
                </a:lnTo>
                <a:lnTo>
                  <a:pt x="74549" y="43687"/>
                </a:lnTo>
                <a:lnTo>
                  <a:pt x="68707" y="45592"/>
                </a:lnTo>
                <a:lnTo>
                  <a:pt x="64008" y="49402"/>
                </a:lnTo>
                <a:lnTo>
                  <a:pt x="59309" y="53085"/>
                </a:lnTo>
                <a:lnTo>
                  <a:pt x="55499" y="59943"/>
                </a:lnTo>
                <a:lnTo>
                  <a:pt x="52832" y="69722"/>
                </a:lnTo>
                <a:lnTo>
                  <a:pt x="51350" y="77173"/>
                </a:lnTo>
                <a:lnTo>
                  <a:pt x="50197" y="87322"/>
                </a:lnTo>
                <a:lnTo>
                  <a:pt x="49378" y="100169"/>
                </a:lnTo>
                <a:lnTo>
                  <a:pt x="48901" y="115715"/>
                </a:lnTo>
                <a:lnTo>
                  <a:pt x="48767" y="131444"/>
                </a:lnTo>
                <a:lnTo>
                  <a:pt x="48767" y="188340"/>
                </a:lnTo>
                <a:lnTo>
                  <a:pt x="0" y="188340"/>
                </a:lnTo>
                <a:lnTo>
                  <a:pt x="0" y="4190"/>
                </a:lnTo>
                <a:lnTo>
                  <a:pt x="45338" y="4190"/>
                </a:lnTo>
                <a:lnTo>
                  <a:pt x="45338" y="30352"/>
                </a:lnTo>
                <a:lnTo>
                  <a:pt x="54140" y="17688"/>
                </a:lnTo>
                <a:lnTo>
                  <a:pt x="62200" y="8968"/>
                </a:lnTo>
                <a:lnTo>
                  <a:pt x="66166" y="5968"/>
                </a:lnTo>
                <a:lnTo>
                  <a:pt x="72389" y="2031"/>
                </a:lnTo>
                <a:lnTo>
                  <a:pt x="79375" y="0"/>
                </a:lnTo>
                <a:lnTo>
                  <a:pt x="87249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5838190" y="4744847"/>
            <a:ext cx="171958" cy="192531"/>
          </a:xfrm>
          <a:custGeom>
            <a:avLst/>
            <a:gdLst/>
            <a:ahLst/>
            <a:cxnLst/>
            <a:rect l="l" t="t" r="r" b="b"/>
            <a:pathLst>
              <a:path w="171958" h="192531">
                <a:moveTo>
                  <a:pt x="84455" y="0"/>
                </a:moveTo>
                <a:lnTo>
                  <a:pt x="98715" y="895"/>
                </a:lnTo>
                <a:lnTo>
                  <a:pt x="111866" y="3575"/>
                </a:lnTo>
                <a:lnTo>
                  <a:pt x="123894" y="8030"/>
                </a:lnTo>
                <a:lnTo>
                  <a:pt x="134785" y="14252"/>
                </a:lnTo>
                <a:lnTo>
                  <a:pt x="144526" y="22231"/>
                </a:lnTo>
                <a:lnTo>
                  <a:pt x="149225" y="27177"/>
                </a:lnTo>
                <a:lnTo>
                  <a:pt x="155672" y="35737"/>
                </a:lnTo>
                <a:lnTo>
                  <a:pt x="161054" y="45551"/>
                </a:lnTo>
                <a:lnTo>
                  <a:pt x="165367" y="56617"/>
                </a:lnTo>
                <a:lnTo>
                  <a:pt x="168608" y="68928"/>
                </a:lnTo>
                <a:lnTo>
                  <a:pt x="170776" y="82481"/>
                </a:lnTo>
                <a:lnTo>
                  <a:pt x="171868" y="97270"/>
                </a:lnTo>
                <a:lnTo>
                  <a:pt x="171958" y="110362"/>
                </a:lnTo>
                <a:lnTo>
                  <a:pt x="49911" y="110362"/>
                </a:lnTo>
                <a:lnTo>
                  <a:pt x="51670" y="124522"/>
                </a:lnTo>
                <a:lnTo>
                  <a:pt x="56135" y="136293"/>
                </a:lnTo>
                <a:lnTo>
                  <a:pt x="61722" y="144017"/>
                </a:lnTo>
                <a:lnTo>
                  <a:pt x="72045" y="151946"/>
                </a:lnTo>
                <a:lnTo>
                  <a:pt x="84288" y="155737"/>
                </a:lnTo>
                <a:lnTo>
                  <a:pt x="89788" y="156082"/>
                </a:lnTo>
                <a:lnTo>
                  <a:pt x="97409" y="156082"/>
                </a:lnTo>
                <a:lnTo>
                  <a:pt x="103886" y="154050"/>
                </a:lnTo>
                <a:lnTo>
                  <a:pt x="108965" y="149859"/>
                </a:lnTo>
                <a:lnTo>
                  <a:pt x="114173" y="145669"/>
                </a:lnTo>
                <a:lnTo>
                  <a:pt x="118110" y="138937"/>
                </a:lnTo>
                <a:lnTo>
                  <a:pt x="120776" y="129793"/>
                </a:lnTo>
                <a:lnTo>
                  <a:pt x="169418" y="137921"/>
                </a:lnTo>
                <a:lnTo>
                  <a:pt x="163944" y="150592"/>
                </a:lnTo>
                <a:lnTo>
                  <a:pt x="157134" y="161646"/>
                </a:lnTo>
                <a:lnTo>
                  <a:pt x="148961" y="171070"/>
                </a:lnTo>
                <a:lnTo>
                  <a:pt x="139826" y="178561"/>
                </a:lnTo>
                <a:lnTo>
                  <a:pt x="129444" y="184491"/>
                </a:lnTo>
                <a:lnTo>
                  <a:pt x="117867" y="188801"/>
                </a:lnTo>
                <a:lnTo>
                  <a:pt x="105104" y="191480"/>
                </a:lnTo>
                <a:lnTo>
                  <a:pt x="91166" y="192518"/>
                </a:lnTo>
                <a:lnTo>
                  <a:pt x="89281" y="192531"/>
                </a:lnTo>
                <a:lnTo>
                  <a:pt x="74255" y="191688"/>
                </a:lnTo>
                <a:lnTo>
                  <a:pt x="60556" y="189164"/>
                </a:lnTo>
                <a:lnTo>
                  <a:pt x="48185" y="184964"/>
                </a:lnTo>
                <a:lnTo>
                  <a:pt x="37146" y="179096"/>
                </a:lnTo>
                <a:lnTo>
                  <a:pt x="27443" y="171566"/>
                </a:lnTo>
                <a:lnTo>
                  <a:pt x="19078" y="162381"/>
                </a:lnTo>
                <a:lnTo>
                  <a:pt x="11864" y="151000"/>
                </a:lnTo>
                <a:lnTo>
                  <a:pt x="6896" y="139856"/>
                </a:lnTo>
                <a:lnTo>
                  <a:pt x="3264" y="127737"/>
                </a:lnTo>
                <a:lnTo>
                  <a:pt x="972" y="114649"/>
                </a:lnTo>
                <a:lnTo>
                  <a:pt x="27" y="100595"/>
                </a:lnTo>
                <a:lnTo>
                  <a:pt x="0" y="97662"/>
                </a:lnTo>
                <a:lnTo>
                  <a:pt x="676" y="82864"/>
                </a:lnTo>
                <a:lnTo>
                  <a:pt x="2703" y="69180"/>
                </a:lnTo>
                <a:lnTo>
                  <a:pt x="6076" y="56606"/>
                </a:lnTo>
                <a:lnTo>
                  <a:pt x="10792" y="45139"/>
                </a:lnTo>
                <a:lnTo>
                  <a:pt x="16848" y="34775"/>
                </a:lnTo>
                <a:lnTo>
                  <a:pt x="23875" y="25907"/>
                </a:lnTo>
                <a:lnTo>
                  <a:pt x="33596" y="16882"/>
                </a:lnTo>
                <a:lnTo>
                  <a:pt x="44251" y="9782"/>
                </a:lnTo>
                <a:lnTo>
                  <a:pt x="55840" y="4607"/>
                </a:lnTo>
                <a:lnTo>
                  <a:pt x="68364" y="1358"/>
                </a:lnTo>
                <a:lnTo>
                  <a:pt x="81821" y="33"/>
                </a:lnTo>
                <a:lnTo>
                  <a:pt x="8445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5643499" y="4744847"/>
            <a:ext cx="173736" cy="192531"/>
          </a:xfrm>
          <a:custGeom>
            <a:avLst/>
            <a:gdLst/>
            <a:ahLst/>
            <a:cxnLst/>
            <a:rect l="l" t="t" r="r" b="b"/>
            <a:pathLst>
              <a:path w="173736" h="192531">
                <a:moveTo>
                  <a:pt x="89280" y="0"/>
                </a:moveTo>
                <a:lnTo>
                  <a:pt x="104002" y="761"/>
                </a:lnTo>
                <a:lnTo>
                  <a:pt x="117252" y="3044"/>
                </a:lnTo>
                <a:lnTo>
                  <a:pt x="129037" y="6849"/>
                </a:lnTo>
                <a:lnTo>
                  <a:pt x="139368" y="12176"/>
                </a:lnTo>
                <a:lnTo>
                  <a:pt x="142748" y="14477"/>
                </a:lnTo>
                <a:lnTo>
                  <a:pt x="151719" y="22352"/>
                </a:lnTo>
                <a:lnTo>
                  <a:pt x="159347" y="32002"/>
                </a:lnTo>
                <a:lnTo>
                  <a:pt x="165663" y="43427"/>
                </a:lnTo>
                <a:lnTo>
                  <a:pt x="170701" y="56626"/>
                </a:lnTo>
                <a:lnTo>
                  <a:pt x="171323" y="58673"/>
                </a:lnTo>
                <a:lnTo>
                  <a:pt x="123316" y="67309"/>
                </a:lnTo>
                <a:lnTo>
                  <a:pt x="121665" y="57784"/>
                </a:lnTo>
                <a:lnTo>
                  <a:pt x="117983" y="50545"/>
                </a:lnTo>
                <a:lnTo>
                  <a:pt x="112267" y="45592"/>
                </a:lnTo>
                <a:lnTo>
                  <a:pt x="106552" y="40766"/>
                </a:lnTo>
                <a:lnTo>
                  <a:pt x="99060" y="38353"/>
                </a:lnTo>
                <a:lnTo>
                  <a:pt x="90042" y="38353"/>
                </a:lnTo>
                <a:lnTo>
                  <a:pt x="76598" y="40374"/>
                </a:lnTo>
                <a:lnTo>
                  <a:pt x="65553" y="46434"/>
                </a:lnTo>
                <a:lnTo>
                  <a:pt x="60960" y="50926"/>
                </a:lnTo>
                <a:lnTo>
                  <a:pt x="55548" y="59723"/>
                </a:lnTo>
                <a:lnTo>
                  <a:pt x="52009" y="71410"/>
                </a:lnTo>
                <a:lnTo>
                  <a:pt x="50324" y="86006"/>
                </a:lnTo>
                <a:lnTo>
                  <a:pt x="50164" y="92963"/>
                </a:lnTo>
                <a:lnTo>
                  <a:pt x="50928" y="109082"/>
                </a:lnTo>
                <a:lnTo>
                  <a:pt x="53238" y="122476"/>
                </a:lnTo>
                <a:lnTo>
                  <a:pt x="57122" y="133132"/>
                </a:lnTo>
                <a:lnTo>
                  <a:pt x="61087" y="139319"/>
                </a:lnTo>
                <a:lnTo>
                  <a:pt x="70875" y="147801"/>
                </a:lnTo>
                <a:lnTo>
                  <a:pt x="82943" y="152141"/>
                </a:lnTo>
                <a:lnTo>
                  <a:pt x="90677" y="152780"/>
                </a:lnTo>
                <a:lnTo>
                  <a:pt x="99949" y="152780"/>
                </a:lnTo>
                <a:lnTo>
                  <a:pt x="107441" y="150113"/>
                </a:lnTo>
                <a:lnTo>
                  <a:pt x="113411" y="144906"/>
                </a:lnTo>
                <a:lnTo>
                  <a:pt x="119953" y="136157"/>
                </a:lnTo>
                <a:lnTo>
                  <a:pt x="124649" y="123261"/>
                </a:lnTo>
                <a:lnTo>
                  <a:pt x="125856" y="117728"/>
                </a:lnTo>
                <a:lnTo>
                  <a:pt x="173736" y="125983"/>
                </a:lnTo>
                <a:lnTo>
                  <a:pt x="169768" y="139740"/>
                </a:lnTo>
                <a:lnTo>
                  <a:pt x="164452" y="151944"/>
                </a:lnTo>
                <a:lnTo>
                  <a:pt x="157788" y="162580"/>
                </a:lnTo>
                <a:lnTo>
                  <a:pt x="149776" y="171631"/>
                </a:lnTo>
                <a:lnTo>
                  <a:pt x="135427" y="182124"/>
                </a:lnTo>
                <a:lnTo>
                  <a:pt x="124361" y="187039"/>
                </a:lnTo>
                <a:lnTo>
                  <a:pt x="111965" y="190392"/>
                </a:lnTo>
                <a:lnTo>
                  <a:pt x="98237" y="192192"/>
                </a:lnTo>
                <a:lnTo>
                  <a:pt x="88391" y="192531"/>
                </a:lnTo>
                <a:lnTo>
                  <a:pt x="74132" y="191673"/>
                </a:lnTo>
                <a:lnTo>
                  <a:pt x="60975" y="189099"/>
                </a:lnTo>
                <a:lnTo>
                  <a:pt x="48919" y="184808"/>
                </a:lnTo>
                <a:lnTo>
                  <a:pt x="37964" y="178800"/>
                </a:lnTo>
                <a:lnTo>
                  <a:pt x="28111" y="171077"/>
                </a:lnTo>
                <a:lnTo>
                  <a:pt x="16524" y="157747"/>
                </a:lnTo>
                <a:lnTo>
                  <a:pt x="10437" y="147358"/>
                </a:lnTo>
                <a:lnTo>
                  <a:pt x="5742" y="135835"/>
                </a:lnTo>
                <a:lnTo>
                  <a:pt x="2440" y="123174"/>
                </a:lnTo>
                <a:lnTo>
                  <a:pt x="529" y="109371"/>
                </a:lnTo>
                <a:lnTo>
                  <a:pt x="0" y="96392"/>
                </a:lnTo>
                <a:lnTo>
                  <a:pt x="689" y="81548"/>
                </a:lnTo>
                <a:lnTo>
                  <a:pt x="2759" y="67859"/>
                </a:lnTo>
                <a:lnTo>
                  <a:pt x="6213" y="55320"/>
                </a:lnTo>
                <a:lnTo>
                  <a:pt x="11056" y="43929"/>
                </a:lnTo>
                <a:lnTo>
                  <a:pt x="17291" y="33682"/>
                </a:lnTo>
                <a:lnTo>
                  <a:pt x="24129" y="25400"/>
                </a:lnTo>
                <a:lnTo>
                  <a:pt x="33414" y="17027"/>
                </a:lnTo>
                <a:lnTo>
                  <a:pt x="43829" y="10317"/>
                </a:lnTo>
                <a:lnTo>
                  <a:pt x="55375" y="5276"/>
                </a:lnTo>
                <a:lnTo>
                  <a:pt x="68053" y="1907"/>
                </a:lnTo>
                <a:lnTo>
                  <a:pt x="81861" y="215"/>
                </a:lnTo>
                <a:lnTo>
                  <a:pt x="8928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4631055" y="4744847"/>
            <a:ext cx="172847" cy="192531"/>
          </a:xfrm>
          <a:custGeom>
            <a:avLst/>
            <a:gdLst/>
            <a:ahLst/>
            <a:cxnLst/>
            <a:rect l="l" t="t" r="r" b="b"/>
            <a:pathLst>
              <a:path w="172847" h="192531">
                <a:moveTo>
                  <a:pt x="84709" y="0"/>
                </a:moveTo>
                <a:lnTo>
                  <a:pt x="100416" y="527"/>
                </a:lnTo>
                <a:lnTo>
                  <a:pt x="113932" y="2092"/>
                </a:lnTo>
                <a:lnTo>
                  <a:pt x="125244" y="4669"/>
                </a:lnTo>
                <a:lnTo>
                  <a:pt x="133350" y="7746"/>
                </a:lnTo>
                <a:lnTo>
                  <a:pt x="145190" y="15133"/>
                </a:lnTo>
                <a:lnTo>
                  <a:pt x="153626" y="23972"/>
                </a:lnTo>
                <a:lnTo>
                  <a:pt x="158915" y="35815"/>
                </a:lnTo>
                <a:lnTo>
                  <a:pt x="161086" y="47573"/>
                </a:lnTo>
                <a:lnTo>
                  <a:pt x="162176" y="62613"/>
                </a:lnTo>
                <a:lnTo>
                  <a:pt x="162306" y="70992"/>
                </a:lnTo>
                <a:lnTo>
                  <a:pt x="161671" y="127888"/>
                </a:lnTo>
                <a:lnTo>
                  <a:pt x="161995" y="143478"/>
                </a:lnTo>
                <a:lnTo>
                  <a:pt x="162924" y="155863"/>
                </a:lnTo>
                <a:lnTo>
                  <a:pt x="164084" y="163575"/>
                </a:lnTo>
                <a:lnTo>
                  <a:pt x="167273" y="175167"/>
                </a:lnTo>
                <a:lnTo>
                  <a:pt x="172422" y="187472"/>
                </a:lnTo>
                <a:lnTo>
                  <a:pt x="172847" y="188340"/>
                </a:lnTo>
                <a:lnTo>
                  <a:pt x="124587" y="188340"/>
                </a:lnTo>
                <a:lnTo>
                  <a:pt x="123317" y="185165"/>
                </a:lnTo>
                <a:lnTo>
                  <a:pt x="121793" y="180339"/>
                </a:lnTo>
                <a:lnTo>
                  <a:pt x="119887" y="173989"/>
                </a:lnTo>
                <a:lnTo>
                  <a:pt x="119125" y="171069"/>
                </a:lnTo>
                <a:lnTo>
                  <a:pt x="118491" y="169163"/>
                </a:lnTo>
                <a:lnTo>
                  <a:pt x="118237" y="168275"/>
                </a:lnTo>
                <a:lnTo>
                  <a:pt x="108103" y="176829"/>
                </a:lnTo>
                <a:lnTo>
                  <a:pt x="97497" y="183566"/>
                </a:lnTo>
                <a:lnTo>
                  <a:pt x="91567" y="186435"/>
                </a:lnTo>
                <a:lnTo>
                  <a:pt x="79533" y="190411"/>
                </a:lnTo>
                <a:lnTo>
                  <a:pt x="66910" y="192335"/>
                </a:lnTo>
                <a:lnTo>
                  <a:pt x="61214" y="192531"/>
                </a:lnTo>
                <a:lnTo>
                  <a:pt x="46808" y="191414"/>
                </a:lnTo>
                <a:lnTo>
                  <a:pt x="34176" y="188072"/>
                </a:lnTo>
                <a:lnTo>
                  <a:pt x="23289" y="182519"/>
                </a:lnTo>
                <a:lnTo>
                  <a:pt x="16383" y="177037"/>
                </a:lnTo>
                <a:lnTo>
                  <a:pt x="8020" y="167045"/>
                </a:lnTo>
                <a:lnTo>
                  <a:pt x="2613" y="155589"/>
                </a:lnTo>
                <a:lnTo>
                  <a:pt x="160" y="142648"/>
                </a:lnTo>
                <a:lnTo>
                  <a:pt x="0" y="138048"/>
                </a:lnTo>
                <a:lnTo>
                  <a:pt x="1421" y="124926"/>
                </a:lnTo>
                <a:lnTo>
                  <a:pt x="5729" y="113140"/>
                </a:lnTo>
                <a:lnTo>
                  <a:pt x="15338" y="100372"/>
                </a:lnTo>
                <a:lnTo>
                  <a:pt x="25807" y="92848"/>
                </a:lnTo>
                <a:lnTo>
                  <a:pt x="37909" y="87587"/>
                </a:lnTo>
                <a:lnTo>
                  <a:pt x="49885" y="83989"/>
                </a:lnTo>
                <a:lnTo>
                  <a:pt x="64225" y="80701"/>
                </a:lnTo>
                <a:lnTo>
                  <a:pt x="67056" y="80136"/>
                </a:lnTo>
                <a:lnTo>
                  <a:pt x="83390" y="76844"/>
                </a:lnTo>
                <a:lnTo>
                  <a:pt x="96917" y="73692"/>
                </a:lnTo>
                <a:lnTo>
                  <a:pt x="107610" y="70669"/>
                </a:lnTo>
                <a:lnTo>
                  <a:pt x="114427" y="68198"/>
                </a:lnTo>
                <a:lnTo>
                  <a:pt x="114427" y="63372"/>
                </a:lnTo>
                <a:lnTo>
                  <a:pt x="114427" y="53975"/>
                </a:lnTo>
                <a:lnTo>
                  <a:pt x="112141" y="47243"/>
                </a:lnTo>
                <a:lnTo>
                  <a:pt x="107442" y="43306"/>
                </a:lnTo>
                <a:lnTo>
                  <a:pt x="98147" y="39010"/>
                </a:lnTo>
                <a:lnTo>
                  <a:pt x="83301" y="37355"/>
                </a:lnTo>
                <a:lnTo>
                  <a:pt x="81280" y="37337"/>
                </a:lnTo>
                <a:lnTo>
                  <a:pt x="72644" y="37337"/>
                </a:lnTo>
                <a:lnTo>
                  <a:pt x="65786" y="38988"/>
                </a:lnTo>
                <a:lnTo>
                  <a:pt x="60960" y="42417"/>
                </a:lnTo>
                <a:lnTo>
                  <a:pt x="56134" y="45846"/>
                </a:lnTo>
                <a:lnTo>
                  <a:pt x="52197" y="51815"/>
                </a:lnTo>
                <a:lnTo>
                  <a:pt x="49149" y="60325"/>
                </a:lnTo>
                <a:lnTo>
                  <a:pt x="4953" y="52450"/>
                </a:lnTo>
                <a:lnTo>
                  <a:pt x="9745" y="39038"/>
                </a:lnTo>
                <a:lnTo>
                  <a:pt x="16108" y="27676"/>
                </a:lnTo>
                <a:lnTo>
                  <a:pt x="24010" y="18322"/>
                </a:lnTo>
                <a:lnTo>
                  <a:pt x="30607" y="12826"/>
                </a:lnTo>
                <a:lnTo>
                  <a:pt x="39875" y="7653"/>
                </a:lnTo>
                <a:lnTo>
                  <a:pt x="50973" y="3801"/>
                </a:lnTo>
                <a:lnTo>
                  <a:pt x="63899" y="1279"/>
                </a:lnTo>
                <a:lnTo>
                  <a:pt x="78653" y="96"/>
                </a:lnTo>
                <a:lnTo>
                  <a:pt x="84709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4434967" y="4744847"/>
            <a:ext cx="173736" cy="192531"/>
          </a:xfrm>
          <a:custGeom>
            <a:avLst/>
            <a:gdLst/>
            <a:ahLst/>
            <a:cxnLst/>
            <a:rect l="l" t="t" r="r" b="b"/>
            <a:pathLst>
              <a:path w="173736" h="192531">
                <a:moveTo>
                  <a:pt x="89281" y="0"/>
                </a:moveTo>
                <a:lnTo>
                  <a:pt x="104002" y="761"/>
                </a:lnTo>
                <a:lnTo>
                  <a:pt x="117252" y="3044"/>
                </a:lnTo>
                <a:lnTo>
                  <a:pt x="129037" y="6849"/>
                </a:lnTo>
                <a:lnTo>
                  <a:pt x="139368" y="12176"/>
                </a:lnTo>
                <a:lnTo>
                  <a:pt x="142748" y="14477"/>
                </a:lnTo>
                <a:lnTo>
                  <a:pt x="151719" y="22352"/>
                </a:lnTo>
                <a:lnTo>
                  <a:pt x="159347" y="32002"/>
                </a:lnTo>
                <a:lnTo>
                  <a:pt x="165663" y="43427"/>
                </a:lnTo>
                <a:lnTo>
                  <a:pt x="170701" y="56626"/>
                </a:lnTo>
                <a:lnTo>
                  <a:pt x="171323" y="58673"/>
                </a:lnTo>
                <a:lnTo>
                  <a:pt x="123317" y="67309"/>
                </a:lnTo>
                <a:lnTo>
                  <a:pt x="121666" y="57784"/>
                </a:lnTo>
                <a:lnTo>
                  <a:pt x="117983" y="50545"/>
                </a:lnTo>
                <a:lnTo>
                  <a:pt x="112268" y="45592"/>
                </a:lnTo>
                <a:lnTo>
                  <a:pt x="106553" y="40766"/>
                </a:lnTo>
                <a:lnTo>
                  <a:pt x="99060" y="38353"/>
                </a:lnTo>
                <a:lnTo>
                  <a:pt x="90043" y="38353"/>
                </a:lnTo>
                <a:lnTo>
                  <a:pt x="76598" y="40374"/>
                </a:lnTo>
                <a:lnTo>
                  <a:pt x="65553" y="46434"/>
                </a:lnTo>
                <a:lnTo>
                  <a:pt x="60960" y="50926"/>
                </a:lnTo>
                <a:lnTo>
                  <a:pt x="55548" y="59723"/>
                </a:lnTo>
                <a:lnTo>
                  <a:pt x="52009" y="71410"/>
                </a:lnTo>
                <a:lnTo>
                  <a:pt x="50324" y="86006"/>
                </a:lnTo>
                <a:lnTo>
                  <a:pt x="50165" y="92963"/>
                </a:lnTo>
                <a:lnTo>
                  <a:pt x="50928" y="109082"/>
                </a:lnTo>
                <a:lnTo>
                  <a:pt x="53238" y="122476"/>
                </a:lnTo>
                <a:lnTo>
                  <a:pt x="57122" y="133132"/>
                </a:lnTo>
                <a:lnTo>
                  <a:pt x="61087" y="139319"/>
                </a:lnTo>
                <a:lnTo>
                  <a:pt x="70875" y="147801"/>
                </a:lnTo>
                <a:lnTo>
                  <a:pt x="82943" y="152141"/>
                </a:lnTo>
                <a:lnTo>
                  <a:pt x="90678" y="152780"/>
                </a:lnTo>
                <a:lnTo>
                  <a:pt x="99949" y="152780"/>
                </a:lnTo>
                <a:lnTo>
                  <a:pt x="107442" y="150113"/>
                </a:lnTo>
                <a:lnTo>
                  <a:pt x="113411" y="144906"/>
                </a:lnTo>
                <a:lnTo>
                  <a:pt x="119953" y="136157"/>
                </a:lnTo>
                <a:lnTo>
                  <a:pt x="124649" y="123261"/>
                </a:lnTo>
                <a:lnTo>
                  <a:pt x="125857" y="117728"/>
                </a:lnTo>
                <a:lnTo>
                  <a:pt x="173736" y="125983"/>
                </a:lnTo>
                <a:lnTo>
                  <a:pt x="169768" y="139740"/>
                </a:lnTo>
                <a:lnTo>
                  <a:pt x="164452" y="151944"/>
                </a:lnTo>
                <a:lnTo>
                  <a:pt x="157788" y="162580"/>
                </a:lnTo>
                <a:lnTo>
                  <a:pt x="149776" y="171631"/>
                </a:lnTo>
                <a:lnTo>
                  <a:pt x="135427" y="182124"/>
                </a:lnTo>
                <a:lnTo>
                  <a:pt x="124361" y="187039"/>
                </a:lnTo>
                <a:lnTo>
                  <a:pt x="111965" y="190392"/>
                </a:lnTo>
                <a:lnTo>
                  <a:pt x="98237" y="192192"/>
                </a:lnTo>
                <a:lnTo>
                  <a:pt x="88392" y="192531"/>
                </a:lnTo>
                <a:lnTo>
                  <a:pt x="74132" y="191673"/>
                </a:lnTo>
                <a:lnTo>
                  <a:pt x="60975" y="189099"/>
                </a:lnTo>
                <a:lnTo>
                  <a:pt x="48919" y="184808"/>
                </a:lnTo>
                <a:lnTo>
                  <a:pt x="37964" y="178800"/>
                </a:lnTo>
                <a:lnTo>
                  <a:pt x="28111" y="171077"/>
                </a:lnTo>
                <a:lnTo>
                  <a:pt x="16524" y="157747"/>
                </a:lnTo>
                <a:lnTo>
                  <a:pt x="10437" y="147358"/>
                </a:lnTo>
                <a:lnTo>
                  <a:pt x="5742" y="135835"/>
                </a:lnTo>
                <a:lnTo>
                  <a:pt x="2440" y="123174"/>
                </a:lnTo>
                <a:lnTo>
                  <a:pt x="529" y="109371"/>
                </a:lnTo>
                <a:lnTo>
                  <a:pt x="0" y="96392"/>
                </a:lnTo>
                <a:lnTo>
                  <a:pt x="689" y="81548"/>
                </a:lnTo>
                <a:lnTo>
                  <a:pt x="2759" y="67859"/>
                </a:lnTo>
                <a:lnTo>
                  <a:pt x="6213" y="55320"/>
                </a:lnTo>
                <a:lnTo>
                  <a:pt x="11056" y="43929"/>
                </a:lnTo>
                <a:lnTo>
                  <a:pt x="17291" y="33682"/>
                </a:lnTo>
                <a:lnTo>
                  <a:pt x="24130" y="25400"/>
                </a:lnTo>
                <a:lnTo>
                  <a:pt x="33414" y="17027"/>
                </a:lnTo>
                <a:lnTo>
                  <a:pt x="43829" y="10317"/>
                </a:lnTo>
                <a:lnTo>
                  <a:pt x="55375" y="5276"/>
                </a:lnTo>
                <a:lnTo>
                  <a:pt x="68053" y="1907"/>
                </a:lnTo>
                <a:lnTo>
                  <a:pt x="81861" y="215"/>
                </a:lnTo>
                <a:lnTo>
                  <a:pt x="89281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917950" y="4744847"/>
            <a:ext cx="171958" cy="192531"/>
          </a:xfrm>
          <a:custGeom>
            <a:avLst/>
            <a:gdLst/>
            <a:ahLst/>
            <a:cxnLst/>
            <a:rect l="l" t="t" r="r" b="b"/>
            <a:pathLst>
              <a:path w="171958" h="192531">
                <a:moveTo>
                  <a:pt x="84454" y="0"/>
                </a:moveTo>
                <a:lnTo>
                  <a:pt x="98715" y="895"/>
                </a:lnTo>
                <a:lnTo>
                  <a:pt x="111866" y="3575"/>
                </a:lnTo>
                <a:lnTo>
                  <a:pt x="123894" y="8030"/>
                </a:lnTo>
                <a:lnTo>
                  <a:pt x="134785" y="14252"/>
                </a:lnTo>
                <a:lnTo>
                  <a:pt x="144526" y="22231"/>
                </a:lnTo>
                <a:lnTo>
                  <a:pt x="149225" y="27177"/>
                </a:lnTo>
                <a:lnTo>
                  <a:pt x="155672" y="35737"/>
                </a:lnTo>
                <a:lnTo>
                  <a:pt x="161054" y="45551"/>
                </a:lnTo>
                <a:lnTo>
                  <a:pt x="165367" y="56617"/>
                </a:lnTo>
                <a:lnTo>
                  <a:pt x="168608" y="68928"/>
                </a:lnTo>
                <a:lnTo>
                  <a:pt x="170776" y="82481"/>
                </a:lnTo>
                <a:lnTo>
                  <a:pt x="171868" y="97270"/>
                </a:lnTo>
                <a:lnTo>
                  <a:pt x="171958" y="110362"/>
                </a:lnTo>
                <a:lnTo>
                  <a:pt x="49911" y="110362"/>
                </a:lnTo>
                <a:lnTo>
                  <a:pt x="51670" y="124522"/>
                </a:lnTo>
                <a:lnTo>
                  <a:pt x="56135" y="136293"/>
                </a:lnTo>
                <a:lnTo>
                  <a:pt x="61722" y="144017"/>
                </a:lnTo>
                <a:lnTo>
                  <a:pt x="72045" y="151946"/>
                </a:lnTo>
                <a:lnTo>
                  <a:pt x="84288" y="155737"/>
                </a:lnTo>
                <a:lnTo>
                  <a:pt x="89788" y="156082"/>
                </a:lnTo>
                <a:lnTo>
                  <a:pt x="97409" y="156082"/>
                </a:lnTo>
                <a:lnTo>
                  <a:pt x="103886" y="154050"/>
                </a:lnTo>
                <a:lnTo>
                  <a:pt x="108965" y="149859"/>
                </a:lnTo>
                <a:lnTo>
                  <a:pt x="114173" y="145669"/>
                </a:lnTo>
                <a:lnTo>
                  <a:pt x="118110" y="138937"/>
                </a:lnTo>
                <a:lnTo>
                  <a:pt x="120776" y="129793"/>
                </a:lnTo>
                <a:lnTo>
                  <a:pt x="169417" y="137921"/>
                </a:lnTo>
                <a:lnTo>
                  <a:pt x="163944" y="150592"/>
                </a:lnTo>
                <a:lnTo>
                  <a:pt x="157134" y="161646"/>
                </a:lnTo>
                <a:lnTo>
                  <a:pt x="148961" y="171070"/>
                </a:lnTo>
                <a:lnTo>
                  <a:pt x="139826" y="178561"/>
                </a:lnTo>
                <a:lnTo>
                  <a:pt x="129444" y="184491"/>
                </a:lnTo>
                <a:lnTo>
                  <a:pt x="117867" y="188801"/>
                </a:lnTo>
                <a:lnTo>
                  <a:pt x="105104" y="191480"/>
                </a:lnTo>
                <a:lnTo>
                  <a:pt x="91166" y="192518"/>
                </a:lnTo>
                <a:lnTo>
                  <a:pt x="89280" y="192531"/>
                </a:lnTo>
                <a:lnTo>
                  <a:pt x="74255" y="191688"/>
                </a:lnTo>
                <a:lnTo>
                  <a:pt x="60556" y="189164"/>
                </a:lnTo>
                <a:lnTo>
                  <a:pt x="48185" y="184964"/>
                </a:lnTo>
                <a:lnTo>
                  <a:pt x="37146" y="179096"/>
                </a:lnTo>
                <a:lnTo>
                  <a:pt x="27443" y="171566"/>
                </a:lnTo>
                <a:lnTo>
                  <a:pt x="19078" y="162381"/>
                </a:lnTo>
                <a:lnTo>
                  <a:pt x="11864" y="151000"/>
                </a:lnTo>
                <a:lnTo>
                  <a:pt x="6896" y="139856"/>
                </a:lnTo>
                <a:lnTo>
                  <a:pt x="3264" y="127737"/>
                </a:lnTo>
                <a:lnTo>
                  <a:pt x="972" y="114649"/>
                </a:lnTo>
                <a:lnTo>
                  <a:pt x="27" y="100595"/>
                </a:lnTo>
                <a:lnTo>
                  <a:pt x="0" y="97662"/>
                </a:lnTo>
                <a:lnTo>
                  <a:pt x="676" y="82864"/>
                </a:lnTo>
                <a:lnTo>
                  <a:pt x="2703" y="69180"/>
                </a:lnTo>
                <a:lnTo>
                  <a:pt x="6076" y="56606"/>
                </a:lnTo>
                <a:lnTo>
                  <a:pt x="10792" y="45139"/>
                </a:lnTo>
                <a:lnTo>
                  <a:pt x="16848" y="34775"/>
                </a:lnTo>
                <a:lnTo>
                  <a:pt x="23875" y="25907"/>
                </a:lnTo>
                <a:lnTo>
                  <a:pt x="33596" y="16882"/>
                </a:lnTo>
                <a:lnTo>
                  <a:pt x="44251" y="9782"/>
                </a:lnTo>
                <a:lnTo>
                  <a:pt x="55840" y="4607"/>
                </a:lnTo>
                <a:lnTo>
                  <a:pt x="68364" y="1358"/>
                </a:lnTo>
                <a:lnTo>
                  <a:pt x="81821" y="33"/>
                </a:lnTo>
                <a:lnTo>
                  <a:pt x="84454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5084445" y="4718558"/>
            <a:ext cx="140588" cy="175133"/>
          </a:xfrm>
          <a:custGeom>
            <a:avLst/>
            <a:gdLst/>
            <a:ahLst/>
            <a:cxnLst/>
            <a:rect l="l" t="t" r="r" b="b"/>
            <a:pathLst>
              <a:path w="140588" h="175133">
                <a:moveTo>
                  <a:pt x="70612" y="0"/>
                </a:moveTo>
                <a:lnTo>
                  <a:pt x="56732" y="1133"/>
                </a:lnTo>
                <a:lnTo>
                  <a:pt x="44155" y="4532"/>
                </a:lnTo>
                <a:lnTo>
                  <a:pt x="32873" y="10198"/>
                </a:lnTo>
                <a:lnTo>
                  <a:pt x="22875" y="18130"/>
                </a:lnTo>
                <a:lnTo>
                  <a:pt x="12891" y="30544"/>
                </a:lnTo>
                <a:lnTo>
                  <a:pt x="7689" y="40908"/>
                </a:lnTo>
                <a:lnTo>
                  <a:pt x="3823" y="52800"/>
                </a:lnTo>
                <a:lnTo>
                  <a:pt x="1294" y="66208"/>
                </a:lnTo>
                <a:lnTo>
                  <a:pt x="102" y="81125"/>
                </a:lnTo>
                <a:lnTo>
                  <a:pt x="0" y="87376"/>
                </a:lnTo>
                <a:lnTo>
                  <a:pt x="684" y="102705"/>
                </a:lnTo>
                <a:lnTo>
                  <a:pt x="2740" y="116572"/>
                </a:lnTo>
                <a:lnTo>
                  <a:pt x="6173" y="128986"/>
                </a:lnTo>
                <a:lnTo>
                  <a:pt x="10987" y="139958"/>
                </a:lnTo>
                <a:lnTo>
                  <a:pt x="17188" y="149496"/>
                </a:lnTo>
                <a:lnTo>
                  <a:pt x="29658" y="161839"/>
                </a:lnTo>
                <a:lnTo>
                  <a:pt x="40486" y="168564"/>
                </a:lnTo>
                <a:lnTo>
                  <a:pt x="52451" y="172947"/>
                </a:lnTo>
                <a:lnTo>
                  <a:pt x="65581" y="174979"/>
                </a:lnTo>
                <a:lnTo>
                  <a:pt x="70612" y="175133"/>
                </a:lnTo>
                <a:lnTo>
                  <a:pt x="84202" y="173951"/>
                </a:lnTo>
                <a:lnTo>
                  <a:pt x="96612" y="170408"/>
                </a:lnTo>
                <a:lnTo>
                  <a:pt x="107841" y="164502"/>
                </a:lnTo>
                <a:lnTo>
                  <a:pt x="117889" y="156234"/>
                </a:lnTo>
                <a:lnTo>
                  <a:pt x="127444" y="144189"/>
                </a:lnTo>
                <a:lnTo>
                  <a:pt x="132673" y="133853"/>
                </a:lnTo>
                <a:lnTo>
                  <a:pt x="136588" y="122023"/>
                </a:lnTo>
                <a:lnTo>
                  <a:pt x="139182" y="108693"/>
                </a:lnTo>
                <a:lnTo>
                  <a:pt x="140451" y="93860"/>
                </a:lnTo>
                <a:lnTo>
                  <a:pt x="140588" y="86614"/>
                </a:lnTo>
                <a:lnTo>
                  <a:pt x="139922" y="71071"/>
                </a:lnTo>
                <a:lnTo>
                  <a:pt x="137917" y="57073"/>
                </a:lnTo>
                <a:lnTo>
                  <a:pt x="134571" y="44622"/>
                </a:lnTo>
                <a:lnTo>
                  <a:pt x="129877" y="33715"/>
                </a:lnTo>
                <a:lnTo>
                  <a:pt x="123831" y="24354"/>
                </a:lnTo>
                <a:lnTo>
                  <a:pt x="111954" y="12698"/>
                </a:lnTo>
                <a:lnTo>
                  <a:pt x="101140" y="6228"/>
                </a:lnTo>
                <a:lnTo>
                  <a:pt x="88990" y="2042"/>
                </a:lnTo>
                <a:lnTo>
                  <a:pt x="75522" y="132"/>
                </a:lnTo>
                <a:lnTo>
                  <a:pt x="70612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6977126" y="4679061"/>
            <a:ext cx="202692" cy="258444"/>
          </a:xfrm>
          <a:custGeom>
            <a:avLst/>
            <a:gdLst/>
            <a:ahLst/>
            <a:cxnLst/>
            <a:rect l="l" t="t" r="r" b="b"/>
            <a:pathLst>
              <a:path w="202692" h="258444">
                <a:moveTo>
                  <a:pt x="0" y="0"/>
                </a:moveTo>
                <a:lnTo>
                  <a:pt x="51307" y="0"/>
                </a:lnTo>
                <a:lnTo>
                  <a:pt x="51307" y="137668"/>
                </a:lnTo>
                <a:lnTo>
                  <a:pt x="51478" y="155192"/>
                </a:lnTo>
                <a:lnTo>
                  <a:pt x="51989" y="168579"/>
                </a:lnTo>
                <a:lnTo>
                  <a:pt x="52841" y="177849"/>
                </a:lnTo>
                <a:lnTo>
                  <a:pt x="57697" y="192397"/>
                </a:lnTo>
                <a:lnTo>
                  <a:pt x="65571" y="202388"/>
                </a:lnTo>
                <a:lnTo>
                  <a:pt x="78952" y="210735"/>
                </a:lnTo>
                <a:lnTo>
                  <a:pt x="91448" y="213889"/>
                </a:lnTo>
                <a:lnTo>
                  <a:pt x="102743" y="214630"/>
                </a:lnTo>
                <a:lnTo>
                  <a:pt x="117491" y="213377"/>
                </a:lnTo>
                <a:lnTo>
                  <a:pt x="129275" y="209646"/>
                </a:lnTo>
                <a:lnTo>
                  <a:pt x="135763" y="205612"/>
                </a:lnTo>
                <a:lnTo>
                  <a:pt x="144570" y="195821"/>
                </a:lnTo>
                <a:lnTo>
                  <a:pt x="149063" y="183963"/>
                </a:lnTo>
                <a:lnTo>
                  <a:pt x="150243" y="174598"/>
                </a:lnTo>
                <a:lnTo>
                  <a:pt x="150994" y="162516"/>
                </a:lnTo>
                <a:lnTo>
                  <a:pt x="151351" y="147503"/>
                </a:lnTo>
                <a:lnTo>
                  <a:pt x="151383" y="140588"/>
                </a:lnTo>
                <a:lnTo>
                  <a:pt x="151383" y="0"/>
                </a:lnTo>
                <a:lnTo>
                  <a:pt x="202692" y="0"/>
                </a:lnTo>
                <a:lnTo>
                  <a:pt x="202692" y="133476"/>
                </a:lnTo>
                <a:lnTo>
                  <a:pt x="202530" y="150377"/>
                </a:lnTo>
                <a:lnTo>
                  <a:pt x="202047" y="165222"/>
                </a:lnTo>
                <a:lnTo>
                  <a:pt x="201242" y="178006"/>
                </a:lnTo>
                <a:lnTo>
                  <a:pt x="200114" y="188722"/>
                </a:lnTo>
                <a:lnTo>
                  <a:pt x="198664" y="197364"/>
                </a:lnTo>
                <a:lnTo>
                  <a:pt x="194603" y="210914"/>
                </a:lnTo>
                <a:lnTo>
                  <a:pt x="188904" y="222202"/>
                </a:lnTo>
                <a:lnTo>
                  <a:pt x="183133" y="229996"/>
                </a:lnTo>
                <a:lnTo>
                  <a:pt x="174383" y="238439"/>
                </a:lnTo>
                <a:lnTo>
                  <a:pt x="163830" y="245605"/>
                </a:lnTo>
                <a:lnTo>
                  <a:pt x="153289" y="250697"/>
                </a:lnTo>
                <a:lnTo>
                  <a:pt x="142883" y="254180"/>
                </a:lnTo>
                <a:lnTo>
                  <a:pt x="131010" y="256623"/>
                </a:lnTo>
                <a:lnTo>
                  <a:pt x="117657" y="258039"/>
                </a:lnTo>
                <a:lnTo>
                  <a:pt x="104394" y="258444"/>
                </a:lnTo>
                <a:lnTo>
                  <a:pt x="88692" y="258012"/>
                </a:lnTo>
                <a:lnTo>
                  <a:pt x="74841" y="256713"/>
                </a:lnTo>
                <a:lnTo>
                  <a:pt x="62840" y="254548"/>
                </a:lnTo>
                <a:lnTo>
                  <a:pt x="52689" y="251517"/>
                </a:lnTo>
                <a:lnTo>
                  <a:pt x="37109" y="243668"/>
                </a:lnTo>
                <a:lnTo>
                  <a:pt x="26967" y="236071"/>
                </a:lnTo>
                <a:lnTo>
                  <a:pt x="19430" y="228219"/>
                </a:lnTo>
                <a:lnTo>
                  <a:pt x="11799" y="217195"/>
                </a:lnTo>
                <a:lnTo>
                  <a:pt x="6615" y="205805"/>
                </a:lnTo>
                <a:lnTo>
                  <a:pt x="3199" y="190631"/>
                </a:lnTo>
                <a:lnTo>
                  <a:pt x="1827" y="179647"/>
                </a:lnTo>
                <a:lnTo>
                  <a:pt x="837" y="167066"/>
                </a:lnTo>
                <a:lnTo>
                  <a:pt x="228" y="152883"/>
                </a:lnTo>
                <a:lnTo>
                  <a:pt x="1" y="137092"/>
                </a:lnTo>
                <a:lnTo>
                  <a:pt x="0" y="135508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6620764" y="4679061"/>
            <a:ext cx="51307" cy="254126"/>
          </a:xfrm>
          <a:custGeom>
            <a:avLst/>
            <a:gdLst/>
            <a:ahLst/>
            <a:cxnLst/>
            <a:rect l="l" t="t" r="r" b="b"/>
            <a:pathLst>
              <a:path w="51307" h="254126">
                <a:moveTo>
                  <a:pt x="0" y="0"/>
                </a:moveTo>
                <a:lnTo>
                  <a:pt x="51307" y="0"/>
                </a:lnTo>
                <a:lnTo>
                  <a:pt x="51307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6366891" y="4679061"/>
            <a:ext cx="201549" cy="254126"/>
          </a:xfrm>
          <a:custGeom>
            <a:avLst/>
            <a:gdLst/>
            <a:ahLst/>
            <a:cxnLst/>
            <a:rect l="l" t="t" r="r" b="b"/>
            <a:pathLst>
              <a:path w="201549" h="254126">
                <a:moveTo>
                  <a:pt x="0" y="0"/>
                </a:moveTo>
                <a:lnTo>
                  <a:pt x="49911" y="0"/>
                </a:lnTo>
                <a:lnTo>
                  <a:pt x="153924" y="169671"/>
                </a:lnTo>
                <a:lnTo>
                  <a:pt x="153924" y="0"/>
                </a:lnTo>
                <a:lnTo>
                  <a:pt x="201549" y="0"/>
                </a:lnTo>
                <a:lnTo>
                  <a:pt x="201549" y="254126"/>
                </a:lnTo>
                <a:lnTo>
                  <a:pt x="150113" y="254126"/>
                </a:lnTo>
                <a:lnTo>
                  <a:pt x="47625" y="88391"/>
                </a:lnTo>
                <a:lnTo>
                  <a:pt x="47625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5555234" y="4679061"/>
            <a:ext cx="48640" cy="45084"/>
          </a:xfrm>
          <a:custGeom>
            <a:avLst/>
            <a:gdLst/>
            <a:ahLst/>
            <a:cxnLst/>
            <a:rect l="l" t="t" r="r" b="b"/>
            <a:pathLst>
              <a:path w="48640" h="45085">
                <a:moveTo>
                  <a:pt x="0" y="0"/>
                </a:moveTo>
                <a:lnTo>
                  <a:pt x="48640" y="0"/>
                </a:lnTo>
                <a:lnTo>
                  <a:pt x="48640" y="45084"/>
                </a:lnTo>
                <a:lnTo>
                  <a:pt x="0" y="4508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4842002" y="4679061"/>
            <a:ext cx="48640" cy="254126"/>
          </a:xfrm>
          <a:custGeom>
            <a:avLst/>
            <a:gdLst/>
            <a:ahLst/>
            <a:cxnLst/>
            <a:rect l="l" t="t" r="r" b="b"/>
            <a:pathLst>
              <a:path w="48640" h="254126">
                <a:moveTo>
                  <a:pt x="0" y="0"/>
                </a:moveTo>
                <a:lnTo>
                  <a:pt x="48640" y="0"/>
                </a:lnTo>
                <a:lnTo>
                  <a:pt x="48640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4346702" y="4679061"/>
            <a:ext cx="48640" cy="45084"/>
          </a:xfrm>
          <a:custGeom>
            <a:avLst/>
            <a:gdLst/>
            <a:ahLst/>
            <a:cxnLst/>
            <a:rect l="l" t="t" r="r" b="b"/>
            <a:pathLst>
              <a:path w="48640" h="45085">
                <a:moveTo>
                  <a:pt x="0" y="0"/>
                </a:moveTo>
                <a:lnTo>
                  <a:pt x="48640" y="0"/>
                </a:lnTo>
                <a:lnTo>
                  <a:pt x="48640" y="45084"/>
                </a:lnTo>
                <a:lnTo>
                  <a:pt x="0" y="4508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4119372" y="4679061"/>
            <a:ext cx="179704" cy="258318"/>
          </a:xfrm>
          <a:custGeom>
            <a:avLst/>
            <a:gdLst/>
            <a:ahLst/>
            <a:cxnLst/>
            <a:rect l="l" t="t" r="r" b="b"/>
            <a:pathLst>
              <a:path w="179704" h="258317">
                <a:moveTo>
                  <a:pt x="131063" y="0"/>
                </a:moveTo>
                <a:lnTo>
                  <a:pt x="179704" y="0"/>
                </a:lnTo>
                <a:lnTo>
                  <a:pt x="179704" y="254126"/>
                </a:lnTo>
                <a:lnTo>
                  <a:pt x="134492" y="254126"/>
                </a:lnTo>
                <a:lnTo>
                  <a:pt x="134492" y="227075"/>
                </a:lnTo>
                <a:lnTo>
                  <a:pt x="125907" y="237372"/>
                </a:lnTo>
                <a:lnTo>
                  <a:pt x="116280" y="245580"/>
                </a:lnTo>
                <a:lnTo>
                  <a:pt x="107950" y="250570"/>
                </a:lnTo>
                <a:lnTo>
                  <a:pt x="95671" y="255525"/>
                </a:lnTo>
                <a:lnTo>
                  <a:pt x="83345" y="257997"/>
                </a:lnTo>
                <a:lnTo>
                  <a:pt x="76962" y="258318"/>
                </a:lnTo>
                <a:lnTo>
                  <a:pt x="63940" y="257177"/>
                </a:lnTo>
                <a:lnTo>
                  <a:pt x="51755" y="253749"/>
                </a:lnTo>
                <a:lnTo>
                  <a:pt x="40392" y="248028"/>
                </a:lnTo>
                <a:lnTo>
                  <a:pt x="29836" y="240006"/>
                </a:lnTo>
                <a:lnTo>
                  <a:pt x="22605" y="232663"/>
                </a:lnTo>
                <a:lnTo>
                  <a:pt x="15561" y="223406"/>
                </a:lnTo>
                <a:lnTo>
                  <a:pt x="9833" y="212983"/>
                </a:lnTo>
                <a:lnTo>
                  <a:pt x="5418" y="201394"/>
                </a:lnTo>
                <a:lnTo>
                  <a:pt x="2311" y="188639"/>
                </a:lnTo>
                <a:lnTo>
                  <a:pt x="509" y="174718"/>
                </a:lnTo>
                <a:lnTo>
                  <a:pt x="0" y="161416"/>
                </a:lnTo>
                <a:lnTo>
                  <a:pt x="631" y="146104"/>
                </a:lnTo>
                <a:lnTo>
                  <a:pt x="2530" y="132095"/>
                </a:lnTo>
                <a:lnTo>
                  <a:pt x="5704" y="119391"/>
                </a:lnTo>
                <a:lnTo>
                  <a:pt x="10162" y="107992"/>
                </a:lnTo>
                <a:lnTo>
                  <a:pt x="15909" y="97897"/>
                </a:lnTo>
                <a:lnTo>
                  <a:pt x="21970" y="90169"/>
                </a:lnTo>
                <a:lnTo>
                  <a:pt x="31712" y="81038"/>
                </a:lnTo>
                <a:lnTo>
                  <a:pt x="42453" y="74039"/>
                </a:lnTo>
                <a:lnTo>
                  <a:pt x="54193" y="69172"/>
                </a:lnTo>
                <a:lnTo>
                  <a:pt x="66933" y="66438"/>
                </a:lnTo>
                <a:lnTo>
                  <a:pt x="77597" y="65786"/>
                </a:lnTo>
                <a:lnTo>
                  <a:pt x="90431" y="66971"/>
                </a:lnTo>
                <a:lnTo>
                  <a:pt x="102505" y="70518"/>
                </a:lnTo>
                <a:lnTo>
                  <a:pt x="113825" y="76412"/>
                </a:lnTo>
                <a:lnTo>
                  <a:pt x="124398" y="84637"/>
                </a:lnTo>
                <a:lnTo>
                  <a:pt x="131063" y="91439"/>
                </a:lnTo>
                <a:lnTo>
                  <a:pt x="13106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636137" y="4679061"/>
            <a:ext cx="245490" cy="254126"/>
          </a:xfrm>
          <a:custGeom>
            <a:avLst/>
            <a:gdLst/>
            <a:ahLst/>
            <a:cxnLst/>
            <a:rect l="l" t="t" r="r" b="b"/>
            <a:pathLst>
              <a:path w="245490" h="254126">
                <a:moveTo>
                  <a:pt x="0" y="0"/>
                </a:moveTo>
                <a:lnTo>
                  <a:pt x="76835" y="0"/>
                </a:lnTo>
                <a:lnTo>
                  <a:pt x="122936" y="173355"/>
                </a:lnTo>
                <a:lnTo>
                  <a:pt x="168528" y="0"/>
                </a:lnTo>
                <a:lnTo>
                  <a:pt x="245490" y="0"/>
                </a:lnTo>
                <a:lnTo>
                  <a:pt x="245490" y="254126"/>
                </a:lnTo>
                <a:lnTo>
                  <a:pt x="197865" y="254126"/>
                </a:lnTo>
                <a:lnTo>
                  <a:pt x="197865" y="54101"/>
                </a:lnTo>
                <a:lnTo>
                  <a:pt x="147320" y="254126"/>
                </a:lnTo>
                <a:lnTo>
                  <a:pt x="97916" y="254126"/>
                </a:lnTo>
                <a:lnTo>
                  <a:pt x="47625" y="54101"/>
                </a:lnTo>
                <a:lnTo>
                  <a:pt x="47625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6712331" y="4674616"/>
            <a:ext cx="221488" cy="262889"/>
          </a:xfrm>
          <a:custGeom>
            <a:avLst/>
            <a:gdLst/>
            <a:ahLst/>
            <a:cxnLst/>
            <a:rect l="l" t="t" r="r" b="b"/>
            <a:pathLst>
              <a:path w="221488" h="262889">
                <a:moveTo>
                  <a:pt x="118999" y="0"/>
                </a:moveTo>
                <a:lnTo>
                  <a:pt x="133252" y="688"/>
                </a:lnTo>
                <a:lnTo>
                  <a:pt x="146637" y="2750"/>
                </a:lnTo>
                <a:lnTo>
                  <a:pt x="159155" y="6183"/>
                </a:lnTo>
                <a:lnTo>
                  <a:pt x="170805" y="10985"/>
                </a:lnTo>
                <a:lnTo>
                  <a:pt x="181587" y="17152"/>
                </a:lnTo>
                <a:lnTo>
                  <a:pt x="191501" y="24681"/>
                </a:lnTo>
                <a:lnTo>
                  <a:pt x="194818" y="27685"/>
                </a:lnTo>
                <a:lnTo>
                  <a:pt x="202563" y="36198"/>
                </a:lnTo>
                <a:lnTo>
                  <a:pt x="209318" y="46337"/>
                </a:lnTo>
                <a:lnTo>
                  <a:pt x="215083" y="58090"/>
                </a:lnTo>
                <a:lnTo>
                  <a:pt x="219858" y="71448"/>
                </a:lnTo>
                <a:lnTo>
                  <a:pt x="220725" y="74421"/>
                </a:lnTo>
                <a:lnTo>
                  <a:pt x="169925" y="86613"/>
                </a:lnTo>
                <a:lnTo>
                  <a:pt x="165636" y="73828"/>
                </a:lnTo>
                <a:lnTo>
                  <a:pt x="158914" y="63077"/>
                </a:lnTo>
                <a:lnTo>
                  <a:pt x="151129" y="55371"/>
                </a:lnTo>
                <a:lnTo>
                  <a:pt x="140483" y="48819"/>
                </a:lnTo>
                <a:lnTo>
                  <a:pt x="128339" y="45015"/>
                </a:lnTo>
                <a:lnTo>
                  <a:pt x="116332" y="43941"/>
                </a:lnTo>
                <a:lnTo>
                  <a:pt x="102733" y="45239"/>
                </a:lnTo>
                <a:lnTo>
                  <a:pt x="90491" y="49138"/>
                </a:lnTo>
                <a:lnTo>
                  <a:pt x="79593" y="55653"/>
                </a:lnTo>
                <a:lnTo>
                  <a:pt x="70485" y="64261"/>
                </a:lnTo>
                <a:lnTo>
                  <a:pt x="64546" y="72699"/>
                </a:lnTo>
                <a:lnTo>
                  <a:pt x="59832" y="82909"/>
                </a:lnTo>
                <a:lnTo>
                  <a:pt x="56342" y="94882"/>
                </a:lnTo>
                <a:lnTo>
                  <a:pt x="54076" y="108609"/>
                </a:lnTo>
                <a:lnTo>
                  <a:pt x="53034" y="124079"/>
                </a:lnTo>
                <a:lnTo>
                  <a:pt x="52959" y="129920"/>
                </a:lnTo>
                <a:lnTo>
                  <a:pt x="53510" y="146307"/>
                </a:lnTo>
                <a:lnTo>
                  <a:pt x="55168" y="160911"/>
                </a:lnTo>
                <a:lnTo>
                  <a:pt x="57937" y="173736"/>
                </a:lnTo>
                <a:lnTo>
                  <a:pt x="61821" y="184786"/>
                </a:lnTo>
                <a:lnTo>
                  <a:pt x="66824" y="194067"/>
                </a:lnTo>
                <a:lnTo>
                  <a:pt x="79823" y="207755"/>
                </a:lnTo>
                <a:lnTo>
                  <a:pt x="90794" y="214211"/>
                </a:lnTo>
                <a:lnTo>
                  <a:pt x="103117" y="217984"/>
                </a:lnTo>
                <a:lnTo>
                  <a:pt x="115316" y="219074"/>
                </a:lnTo>
                <a:lnTo>
                  <a:pt x="128546" y="217586"/>
                </a:lnTo>
                <a:lnTo>
                  <a:pt x="140410" y="213102"/>
                </a:lnTo>
                <a:lnTo>
                  <a:pt x="150495" y="205993"/>
                </a:lnTo>
                <a:lnTo>
                  <a:pt x="158027" y="197719"/>
                </a:lnTo>
                <a:lnTo>
                  <a:pt x="164259" y="187170"/>
                </a:lnTo>
                <a:lnTo>
                  <a:pt x="169223" y="174330"/>
                </a:lnTo>
                <a:lnTo>
                  <a:pt x="171703" y="165099"/>
                </a:lnTo>
                <a:lnTo>
                  <a:pt x="221488" y="180847"/>
                </a:lnTo>
                <a:lnTo>
                  <a:pt x="217025" y="194772"/>
                </a:lnTo>
                <a:lnTo>
                  <a:pt x="211631" y="207373"/>
                </a:lnTo>
                <a:lnTo>
                  <a:pt x="205305" y="218654"/>
                </a:lnTo>
                <a:lnTo>
                  <a:pt x="198048" y="228621"/>
                </a:lnTo>
                <a:lnTo>
                  <a:pt x="189859" y="237276"/>
                </a:lnTo>
                <a:lnTo>
                  <a:pt x="173323" y="249315"/>
                </a:lnTo>
                <a:lnTo>
                  <a:pt x="162340" y="254624"/>
                </a:lnTo>
                <a:lnTo>
                  <a:pt x="150433" y="258622"/>
                </a:lnTo>
                <a:lnTo>
                  <a:pt x="137598" y="261311"/>
                </a:lnTo>
                <a:lnTo>
                  <a:pt x="123831" y="262690"/>
                </a:lnTo>
                <a:lnTo>
                  <a:pt x="115824" y="262889"/>
                </a:lnTo>
                <a:lnTo>
                  <a:pt x="101937" y="262201"/>
                </a:lnTo>
                <a:lnTo>
                  <a:pt x="88751" y="260135"/>
                </a:lnTo>
                <a:lnTo>
                  <a:pt x="76271" y="256696"/>
                </a:lnTo>
                <a:lnTo>
                  <a:pt x="64500" y="251884"/>
                </a:lnTo>
                <a:lnTo>
                  <a:pt x="53444" y="245702"/>
                </a:lnTo>
                <a:lnTo>
                  <a:pt x="43106" y="238153"/>
                </a:lnTo>
                <a:lnTo>
                  <a:pt x="33490" y="229237"/>
                </a:lnTo>
                <a:lnTo>
                  <a:pt x="24893" y="219142"/>
                </a:lnTo>
                <a:lnTo>
                  <a:pt x="18192" y="209126"/>
                </a:lnTo>
                <a:lnTo>
                  <a:pt x="12537" y="198298"/>
                </a:lnTo>
                <a:lnTo>
                  <a:pt x="7930" y="186656"/>
                </a:lnTo>
                <a:lnTo>
                  <a:pt x="4372" y="174197"/>
                </a:lnTo>
                <a:lnTo>
                  <a:pt x="1864" y="160921"/>
                </a:lnTo>
                <a:lnTo>
                  <a:pt x="409" y="146826"/>
                </a:lnTo>
                <a:lnTo>
                  <a:pt x="0" y="133730"/>
                </a:lnTo>
                <a:lnTo>
                  <a:pt x="489" y="118638"/>
                </a:lnTo>
                <a:lnTo>
                  <a:pt x="1959" y="104390"/>
                </a:lnTo>
                <a:lnTo>
                  <a:pt x="4409" y="90987"/>
                </a:lnTo>
                <a:lnTo>
                  <a:pt x="7839" y="78433"/>
                </a:lnTo>
                <a:lnTo>
                  <a:pt x="12249" y="66727"/>
                </a:lnTo>
                <a:lnTo>
                  <a:pt x="17638" y="55871"/>
                </a:lnTo>
                <a:lnTo>
                  <a:pt x="24008" y="45866"/>
                </a:lnTo>
                <a:lnTo>
                  <a:pt x="31357" y="36715"/>
                </a:lnTo>
                <a:lnTo>
                  <a:pt x="42091" y="26264"/>
                </a:lnTo>
                <a:lnTo>
                  <a:pt x="52191" y="18643"/>
                </a:lnTo>
                <a:lnTo>
                  <a:pt x="63064" y="12319"/>
                </a:lnTo>
                <a:lnTo>
                  <a:pt x="74704" y="7296"/>
                </a:lnTo>
                <a:lnTo>
                  <a:pt x="87108" y="3578"/>
                </a:lnTo>
                <a:lnTo>
                  <a:pt x="100272" y="1169"/>
                </a:lnTo>
                <a:lnTo>
                  <a:pt x="114192" y="73"/>
                </a:lnTo>
                <a:lnTo>
                  <a:pt x="118999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5415026" y="4674616"/>
            <a:ext cx="124460" cy="258571"/>
          </a:xfrm>
          <a:custGeom>
            <a:avLst/>
            <a:gdLst/>
            <a:ahLst/>
            <a:cxnLst/>
            <a:rect l="l" t="t" r="r" b="b"/>
            <a:pathLst>
              <a:path w="124460" h="258572">
                <a:moveTo>
                  <a:pt x="83693" y="0"/>
                </a:moveTo>
                <a:lnTo>
                  <a:pt x="96404" y="609"/>
                </a:lnTo>
                <a:lnTo>
                  <a:pt x="108970" y="2425"/>
                </a:lnTo>
                <a:lnTo>
                  <a:pt x="121392" y="5423"/>
                </a:lnTo>
                <a:lnTo>
                  <a:pt x="124460" y="6349"/>
                </a:lnTo>
                <a:lnTo>
                  <a:pt x="117856" y="40258"/>
                </a:lnTo>
                <a:lnTo>
                  <a:pt x="110109" y="38480"/>
                </a:lnTo>
                <a:lnTo>
                  <a:pt x="102615" y="37464"/>
                </a:lnTo>
                <a:lnTo>
                  <a:pt x="95503" y="37464"/>
                </a:lnTo>
                <a:lnTo>
                  <a:pt x="88391" y="37464"/>
                </a:lnTo>
                <a:lnTo>
                  <a:pt x="83438" y="39115"/>
                </a:lnTo>
                <a:lnTo>
                  <a:pt x="80390" y="42417"/>
                </a:lnTo>
                <a:lnTo>
                  <a:pt x="77215" y="45719"/>
                </a:lnTo>
                <a:lnTo>
                  <a:pt x="75691" y="52069"/>
                </a:lnTo>
                <a:lnTo>
                  <a:pt x="75691" y="61467"/>
                </a:lnTo>
                <a:lnTo>
                  <a:pt x="75691" y="74421"/>
                </a:lnTo>
                <a:lnTo>
                  <a:pt x="112140" y="74421"/>
                </a:lnTo>
                <a:lnTo>
                  <a:pt x="112140" y="112775"/>
                </a:lnTo>
                <a:lnTo>
                  <a:pt x="75691" y="112775"/>
                </a:lnTo>
                <a:lnTo>
                  <a:pt x="75691" y="258571"/>
                </a:lnTo>
                <a:lnTo>
                  <a:pt x="27050" y="258571"/>
                </a:lnTo>
                <a:lnTo>
                  <a:pt x="27050" y="112775"/>
                </a:lnTo>
                <a:lnTo>
                  <a:pt x="0" y="112775"/>
                </a:lnTo>
                <a:lnTo>
                  <a:pt x="0" y="74421"/>
                </a:lnTo>
                <a:lnTo>
                  <a:pt x="27050" y="74421"/>
                </a:lnTo>
                <a:lnTo>
                  <a:pt x="27050" y="60578"/>
                </a:lnTo>
                <a:lnTo>
                  <a:pt x="27702" y="45276"/>
                </a:lnTo>
                <a:lnTo>
                  <a:pt x="29656" y="33080"/>
                </a:lnTo>
                <a:lnTo>
                  <a:pt x="32003" y="25907"/>
                </a:lnTo>
                <a:lnTo>
                  <a:pt x="38766" y="15757"/>
                </a:lnTo>
                <a:lnTo>
                  <a:pt x="49509" y="7600"/>
                </a:lnTo>
                <a:lnTo>
                  <a:pt x="60979" y="2870"/>
                </a:lnTo>
                <a:lnTo>
                  <a:pt x="73675" y="487"/>
                </a:lnTo>
                <a:lnTo>
                  <a:pt x="8369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5296154" y="4674616"/>
            <a:ext cx="124460" cy="258571"/>
          </a:xfrm>
          <a:custGeom>
            <a:avLst/>
            <a:gdLst/>
            <a:ahLst/>
            <a:cxnLst/>
            <a:rect l="l" t="t" r="r" b="b"/>
            <a:pathLst>
              <a:path w="124460" h="258572">
                <a:moveTo>
                  <a:pt x="83693" y="0"/>
                </a:moveTo>
                <a:lnTo>
                  <a:pt x="96404" y="609"/>
                </a:lnTo>
                <a:lnTo>
                  <a:pt x="108970" y="2425"/>
                </a:lnTo>
                <a:lnTo>
                  <a:pt x="121392" y="5423"/>
                </a:lnTo>
                <a:lnTo>
                  <a:pt x="124460" y="6349"/>
                </a:lnTo>
                <a:lnTo>
                  <a:pt x="117856" y="40258"/>
                </a:lnTo>
                <a:lnTo>
                  <a:pt x="110109" y="38480"/>
                </a:lnTo>
                <a:lnTo>
                  <a:pt x="102616" y="37464"/>
                </a:lnTo>
                <a:lnTo>
                  <a:pt x="95504" y="37464"/>
                </a:lnTo>
                <a:lnTo>
                  <a:pt x="88392" y="37464"/>
                </a:lnTo>
                <a:lnTo>
                  <a:pt x="83438" y="39115"/>
                </a:lnTo>
                <a:lnTo>
                  <a:pt x="80391" y="42417"/>
                </a:lnTo>
                <a:lnTo>
                  <a:pt x="77216" y="45719"/>
                </a:lnTo>
                <a:lnTo>
                  <a:pt x="75692" y="52069"/>
                </a:lnTo>
                <a:lnTo>
                  <a:pt x="75692" y="61467"/>
                </a:lnTo>
                <a:lnTo>
                  <a:pt x="75692" y="74421"/>
                </a:lnTo>
                <a:lnTo>
                  <a:pt x="112141" y="74421"/>
                </a:lnTo>
                <a:lnTo>
                  <a:pt x="112141" y="112775"/>
                </a:lnTo>
                <a:lnTo>
                  <a:pt x="75692" y="112775"/>
                </a:lnTo>
                <a:lnTo>
                  <a:pt x="75692" y="258571"/>
                </a:lnTo>
                <a:lnTo>
                  <a:pt x="27050" y="258571"/>
                </a:lnTo>
                <a:lnTo>
                  <a:pt x="27050" y="112775"/>
                </a:lnTo>
                <a:lnTo>
                  <a:pt x="0" y="112775"/>
                </a:lnTo>
                <a:lnTo>
                  <a:pt x="0" y="74421"/>
                </a:lnTo>
                <a:lnTo>
                  <a:pt x="27050" y="74421"/>
                </a:lnTo>
                <a:lnTo>
                  <a:pt x="27050" y="60578"/>
                </a:lnTo>
                <a:lnTo>
                  <a:pt x="27702" y="45276"/>
                </a:lnTo>
                <a:lnTo>
                  <a:pt x="29656" y="33080"/>
                </a:lnTo>
                <a:lnTo>
                  <a:pt x="32004" y="25907"/>
                </a:lnTo>
                <a:lnTo>
                  <a:pt x="38766" y="15757"/>
                </a:lnTo>
                <a:lnTo>
                  <a:pt x="49509" y="7600"/>
                </a:lnTo>
                <a:lnTo>
                  <a:pt x="60979" y="2870"/>
                </a:lnTo>
                <a:lnTo>
                  <a:pt x="73675" y="487"/>
                </a:lnTo>
                <a:lnTo>
                  <a:pt x="8369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5031613" y="4674616"/>
            <a:ext cx="246507" cy="262889"/>
          </a:xfrm>
          <a:custGeom>
            <a:avLst/>
            <a:gdLst/>
            <a:ahLst/>
            <a:cxnLst/>
            <a:rect l="l" t="t" r="r" b="b"/>
            <a:pathLst>
              <a:path w="246507" h="262889">
                <a:moveTo>
                  <a:pt x="122809" y="0"/>
                </a:moveTo>
                <a:lnTo>
                  <a:pt x="137217" y="607"/>
                </a:lnTo>
                <a:lnTo>
                  <a:pt x="150846" y="2428"/>
                </a:lnTo>
                <a:lnTo>
                  <a:pt x="163695" y="5460"/>
                </a:lnTo>
                <a:lnTo>
                  <a:pt x="175766" y="9703"/>
                </a:lnTo>
                <a:lnTo>
                  <a:pt x="187057" y="15153"/>
                </a:lnTo>
                <a:lnTo>
                  <a:pt x="197568" y="21811"/>
                </a:lnTo>
                <a:lnTo>
                  <a:pt x="207301" y="29673"/>
                </a:lnTo>
                <a:lnTo>
                  <a:pt x="220557" y="43968"/>
                </a:lnTo>
                <a:lnTo>
                  <a:pt x="227360" y="53841"/>
                </a:lnTo>
                <a:lnTo>
                  <a:pt x="233134" y="64546"/>
                </a:lnTo>
                <a:lnTo>
                  <a:pt x="237876" y="76084"/>
                </a:lnTo>
                <a:lnTo>
                  <a:pt x="241586" y="88456"/>
                </a:lnTo>
                <a:lnTo>
                  <a:pt x="244261" y="101664"/>
                </a:lnTo>
                <a:lnTo>
                  <a:pt x="245901" y="115709"/>
                </a:lnTo>
                <a:lnTo>
                  <a:pt x="246503" y="130593"/>
                </a:lnTo>
                <a:lnTo>
                  <a:pt x="246507" y="131825"/>
                </a:lnTo>
                <a:lnTo>
                  <a:pt x="245986" y="146743"/>
                </a:lnTo>
                <a:lnTo>
                  <a:pt x="244425" y="160832"/>
                </a:lnTo>
                <a:lnTo>
                  <a:pt x="241823" y="174089"/>
                </a:lnTo>
                <a:lnTo>
                  <a:pt x="238180" y="186514"/>
                </a:lnTo>
                <a:lnTo>
                  <a:pt x="233496" y="198105"/>
                </a:lnTo>
                <a:lnTo>
                  <a:pt x="227772" y="208861"/>
                </a:lnTo>
                <a:lnTo>
                  <a:pt x="221006" y="218781"/>
                </a:lnTo>
                <a:lnTo>
                  <a:pt x="213200" y="227862"/>
                </a:lnTo>
                <a:lnTo>
                  <a:pt x="203752" y="236707"/>
                </a:lnTo>
                <a:lnTo>
                  <a:pt x="193727" y="244096"/>
                </a:lnTo>
                <a:lnTo>
                  <a:pt x="182903" y="250260"/>
                </a:lnTo>
                <a:lnTo>
                  <a:pt x="171284" y="255201"/>
                </a:lnTo>
                <a:lnTo>
                  <a:pt x="158871" y="258920"/>
                </a:lnTo>
                <a:lnTo>
                  <a:pt x="145666" y="261420"/>
                </a:lnTo>
                <a:lnTo>
                  <a:pt x="131670" y="262703"/>
                </a:lnTo>
                <a:lnTo>
                  <a:pt x="123571" y="262889"/>
                </a:lnTo>
                <a:lnTo>
                  <a:pt x="109046" y="262290"/>
                </a:lnTo>
                <a:lnTo>
                  <a:pt x="95334" y="260493"/>
                </a:lnTo>
                <a:lnTo>
                  <a:pt x="82434" y="257499"/>
                </a:lnTo>
                <a:lnTo>
                  <a:pt x="70340" y="253312"/>
                </a:lnTo>
                <a:lnTo>
                  <a:pt x="59049" y="247932"/>
                </a:lnTo>
                <a:lnTo>
                  <a:pt x="48558" y="241361"/>
                </a:lnTo>
                <a:lnTo>
                  <a:pt x="38864" y="233601"/>
                </a:lnTo>
                <a:lnTo>
                  <a:pt x="25500" y="219211"/>
                </a:lnTo>
                <a:lnTo>
                  <a:pt x="18670" y="209255"/>
                </a:lnTo>
                <a:lnTo>
                  <a:pt x="12907" y="198480"/>
                </a:lnTo>
                <a:lnTo>
                  <a:pt x="8209" y="186884"/>
                </a:lnTo>
                <a:lnTo>
                  <a:pt x="4572" y="174468"/>
                </a:lnTo>
                <a:lnTo>
                  <a:pt x="1994" y="161232"/>
                </a:lnTo>
                <a:lnTo>
                  <a:pt x="471" y="147175"/>
                </a:lnTo>
                <a:lnTo>
                  <a:pt x="0" y="133095"/>
                </a:lnTo>
                <a:lnTo>
                  <a:pt x="420" y="118666"/>
                </a:lnTo>
                <a:lnTo>
                  <a:pt x="1685" y="105154"/>
                </a:lnTo>
                <a:lnTo>
                  <a:pt x="3799" y="92555"/>
                </a:lnTo>
                <a:lnTo>
                  <a:pt x="6768" y="80862"/>
                </a:lnTo>
                <a:lnTo>
                  <a:pt x="10598" y="70070"/>
                </a:lnTo>
                <a:lnTo>
                  <a:pt x="17348" y="56461"/>
                </a:lnTo>
                <a:lnTo>
                  <a:pt x="24328" y="45848"/>
                </a:lnTo>
                <a:lnTo>
                  <a:pt x="32433" y="35958"/>
                </a:lnTo>
                <a:lnTo>
                  <a:pt x="44994" y="24039"/>
                </a:lnTo>
                <a:lnTo>
                  <a:pt x="55369" y="16668"/>
                </a:lnTo>
                <a:lnTo>
                  <a:pt x="66329" y="10904"/>
                </a:lnTo>
                <a:lnTo>
                  <a:pt x="79311" y="6070"/>
                </a:lnTo>
                <a:lnTo>
                  <a:pt x="91295" y="3021"/>
                </a:lnTo>
                <a:lnTo>
                  <a:pt x="104014" y="1020"/>
                </a:lnTo>
                <a:lnTo>
                  <a:pt x="117460" y="78"/>
                </a:lnTo>
                <a:lnTo>
                  <a:pt x="122809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416556" y="5092954"/>
            <a:ext cx="895984" cy="2823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3098927" y="5181473"/>
            <a:ext cx="62484" cy="37083"/>
          </a:xfrm>
          <a:custGeom>
            <a:avLst/>
            <a:gdLst/>
            <a:ahLst/>
            <a:cxnLst/>
            <a:rect l="l" t="t" r="r" b="b"/>
            <a:pathLst>
              <a:path w="62484" h="37083">
                <a:moveTo>
                  <a:pt x="31368" y="0"/>
                </a:moveTo>
                <a:lnTo>
                  <a:pt x="22225" y="0"/>
                </a:lnTo>
                <a:lnTo>
                  <a:pt x="14731" y="3301"/>
                </a:lnTo>
                <a:lnTo>
                  <a:pt x="8762" y="10032"/>
                </a:lnTo>
                <a:lnTo>
                  <a:pt x="2601" y="20293"/>
                </a:lnTo>
                <a:lnTo>
                  <a:pt x="67" y="33425"/>
                </a:lnTo>
                <a:lnTo>
                  <a:pt x="0" y="37083"/>
                </a:lnTo>
                <a:lnTo>
                  <a:pt x="62484" y="37083"/>
                </a:lnTo>
                <a:lnTo>
                  <a:pt x="60442" y="22912"/>
                </a:lnTo>
                <a:lnTo>
                  <a:pt x="55229" y="12056"/>
                </a:lnTo>
                <a:lnTo>
                  <a:pt x="53086" y="9525"/>
                </a:lnTo>
                <a:lnTo>
                  <a:pt x="47117" y="3175"/>
                </a:lnTo>
                <a:lnTo>
                  <a:pt x="39878" y="0"/>
                </a:lnTo>
                <a:lnTo>
                  <a:pt x="31368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2610231" y="5153025"/>
            <a:ext cx="162560" cy="222250"/>
          </a:xfrm>
          <a:custGeom>
            <a:avLst/>
            <a:gdLst/>
            <a:ahLst/>
            <a:cxnLst/>
            <a:rect l="l" t="t" r="r" b="b"/>
            <a:pathLst>
              <a:path w="162560" h="222250">
                <a:moveTo>
                  <a:pt x="0" y="0"/>
                </a:moveTo>
                <a:lnTo>
                  <a:pt x="44576" y="0"/>
                </a:lnTo>
                <a:lnTo>
                  <a:pt x="82295" y="112268"/>
                </a:lnTo>
                <a:lnTo>
                  <a:pt x="119252" y="0"/>
                </a:lnTo>
                <a:lnTo>
                  <a:pt x="162560" y="0"/>
                </a:lnTo>
                <a:lnTo>
                  <a:pt x="106806" y="152146"/>
                </a:lnTo>
                <a:lnTo>
                  <a:pt x="96774" y="179705"/>
                </a:lnTo>
                <a:lnTo>
                  <a:pt x="93091" y="188975"/>
                </a:lnTo>
                <a:lnTo>
                  <a:pt x="89662" y="195961"/>
                </a:lnTo>
                <a:lnTo>
                  <a:pt x="86360" y="200787"/>
                </a:lnTo>
                <a:lnTo>
                  <a:pt x="82931" y="205740"/>
                </a:lnTo>
                <a:lnTo>
                  <a:pt x="79120" y="209677"/>
                </a:lnTo>
                <a:lnTo>
                  <a:pt x="74802" y="212597"/>
                </a:lnTo>
                <a:lnTo>
                  <a:pt x="70485" y="215646"/>
                </a:lnTo>
                <a:lnTo>
                  <a:pt x="65150" y="218059"/>
                </a:lnTo>
                <a:lnTo>
                  <a:pt x="58927" y="219709"/>
                </a:lnTo>
                <a:lnTo>
                  <a:pt x="52577" y="221361"/>
                </a:lnTo>
                <a:lnTo>
                  <a:pt x="45466" y="222250"/>
                </a:lnTo>
                <a:lnTo>
                  <a:pt x="37592" y="222250"/>
                </a:lnTo>
                <a:lnTo>
                  <a:pt x="29463" y="222250"/>
                </a:lnTo>
                <a:lnTo>
                  <a:pt x="21589" y="221361"/>
                </a:lnTo>
                <a:lnTo>
                  <a:pt x="13843" y="219709"/>
                </a:lnTo>
                <a:lnTo>
                  <a:pt x="10160" y="186944"/>
                </a:lnTo>
                <a:lnTo>
                  <a:pt x="16763" y="188213"/>
                </a:lnTo>
                <a:lnTo>
                  <a:pt x="22606" y="188975"/>
                </a:lnTo>
                <a:lnTo>
                  <a:pt x="27939" y="188975"/>
                </a:lnTo>
                <a:lnTo>
                  <a:pt x="37592" y="188975"/>
                </a:lnTo>
                <a:lnTo>
                  <a:pt x="44831" y="186055"/>
                </a:lnTo>
                <a:lnTo>
                  <a:pt x="49402" y="180340"/>
                </a:lnTo>
                <a:lnTo>
                  <a:pt x="54101" y="174625"/>
                </a:lnTo>
                <a:lnTo>
                  <a:pt x="57657" y="167386"/>
                </a:lnTo>
                <a:lnTo>
                  <a:pt x="60198" y="158622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3055239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517" y="0"/>
                </a:moveTo>
                <a:lnTo>
                  <a:pt x="86695" y="1030"/>
                </a:lnTo>
                <a:lnTo>
                  <a:pt x="99556" y="4128"/>
                </a:lnTo>
                <a:lnTo>
                  <a:pt x="111101" y="9299"/>
                </a:lnTo>
                <a:lnTo>
                  <a:pt x="121329" y="16551"/>
                </a:lnTo>
                <a:lnTo>
                  <a:pt x="128143" y="23367"/>
                </a:lnTo>
                <a:lnTo>
                  <a:pt x="134490" y="32039"/>
                </a:lnTo>
                <a:lnTo>
                  <a:pt x="139593" y="42163"/>
                </a:lnTo>
                <a:lnTo>
                  <a:pt x="143457" y="53742"/>
                </a:lnTo>
                <a:lnTo>
                  <a:pt x="146084" y="66780"/>
                </a:lnTo>
                <a:lnTo>
                  <a:pt x="147480" y="81281"/>
                </a:lnTo>
                <a:lnTo>
                  <a:pt x="147700" y="94741"/>
                </a:lnTo>
                <a:lnTo>
                  <a:pt x="42925" y="94741"/>
                </a:lnTo>
                <a:lnTo>
                  <a:pt x="44859" y="108683"/>
                </a:lnTo>
                <a:lnTo>
                  <a:pt x="49956" y="119877"/>
                </a:lnTo>
                <a:lnTo>
                  <a:pt x="52959" y="123697"/>
                </a:lnTo>
                <a:lnTo>
                  <a:pt x="63452" y="131247"/>
                </a:lnTo>
                <a:lnTo>
                  <a:pt x="76176" y="133974"/>
                </a:lnTo>
                <a:lnTo>
                  <a:pt x="77088" y="133984"/>
                </a:lnTo>
                <a:lnTo>
                  <a:pt x="83693" y="133984"/>
                </a:lnTo>
                <a:lnTo>
                  <a:pt x="89154" y="132206"/>
                </a:lnTo>
                <a:lnTo>
                  <a:pt x="93599" y="128650"/>
                </a:lnTo>
                <a:lnTo>
                  <a:pt x="98043" y="125094"/>
                </a:lnTo>
                <a:lnTo>
                  <a:pt x="101473" y="119252"/>
                </a:lnTo>
                <a:lnTo>
                  <a:pt x="103759" y="111378"/>
                </a:lnTo>
                <a:lnTo>
                  <a:pt x="145415" y="118363"/>
                </a:lnTo>
                <a:lnTo>
                  <a:pt x="139888" y="130883"/>
                </a:lnTo>
                <a:lnTo>
                  <a:pt x="132733" y="141538"/>
                </a:lnTo>
                <a:lnTo>
                  <a:pt x="123970" y="150309"/>
                </a:lnTo>
                <a:lnTo>
                  <a:pt x="109515" y="159103"/>
                </a:lnTo>
                <a:lnTo>
                  <a:pt x="97632" y="162985"/>
                </a:lnTo>
                <a:lnTo>
                  <a:pt x="84383" y="164954"/>
                </a:lnTo>
                <a:lnTo>
                  <a:pt x="76708" y="165226"/>
                </a:lnTo>
                <a:lnTo>
                  <a:pt x="61764" y="164248"/>
                </a:lnTo>
                <a:lnTo>
                  <a:pt x="48387" y="161317"/>
                </a:lnTo>
                <a:lnTo>
                  <a:pt x="36572" y="156439"/>
                </a:lnTo>
                <a:lnTo>
                  <a:pt x="26313" y="149618"/>
                </a:lnTo>
                <a:lnTo>
                  <a:pt x="17605" y="140860"/>
                </a:lnTo>
                <a:lnTo>
                  <a:pt x="9404" y="128082"/>
                </a:lnTo>
                <a:lnTo>
                  <a:pt x="4757" y="116713"/>
                </a:lnTo>
                <a:lnTo>
                  <a:pt x="1678" y="104197"/>
                </a:lnTo>
                <a:lnTo>
                  <a:pt x="168" y="90532"/>
                </a:lnTo>
                <a:lnTo>
                  <a:pt x="0" y="83819"/>
                </a:lnTo>
                <a:lnTo>
                  <a:pt x="789" y="69087"/>
                </a:lnTo>
                <a:lnTo>
                  <a:pt x="3159" y="55654"/>
                </a:lnTo>
                <a:lnTo>
                  <a:pt x="7108" y="43530"/>
                </a:lnTo>
                <a:lnTo>
                  <a:pt x="12636" y="32728"/>
                </a:lnTo>
                <a:lnTo>
                  <a:pt x="19744" y="23259"/>
                </a:lnTo>
                <a:lnTo>
                  <a:pt x="30354" y="13456"/>
                </a:lnTo>
                <a:lnTo>
                  <a:pt x="41220" y="6799"/>
                </a:lnTo>
                <a:lnTo>
                  <a:pt x="53179" y="2388"/>
                </a:lnTo>
                <a:lnTo>
                  <a:pt x="66240" y="232"/>
                </a:lnTo>
                <a:lnTo>
                  <a:pt x="72517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19323" y="5097272"/>
            <a:ext cx="93217" cy="217423"/>
          </a:xfrm>
          <a:custGeom>
            <a:avLst/>
            <a:gdLst/>
            <a:ahLst/>
            <a:cxnLst/>
            <a:rect l="l" t="t" r="r" b="b"/>
            <a:pathLst>
              <a:path w="93217" h="217424">
                <a:moveTo>
                  <a:pt x="61213" y="0"/>
                </a:moveTo>
                <a:lnTo>
                  <a:pt x="61213" y="55752"/>
                </a:lnTo>
                <a:lnTo>
                  <a:pt x="89788" y="55752"/>
                </a:lnTo>
                <a:lnTo>
                  <a:pt x="89788" y="89153"/>
                </a:lnTo>
                <a:lnTo>
                  <a:pt x="61213" y="89153"/>
                </a:lnTo>
                <a:lnTo>
                  <a:pt x="61213" y="152907"/>
                </a:lnTo>
                <a:lnTo>
                  <a:pt x="61213" y="165734"/>
                </a:lnTo>
                <a:lnTo>
                  <a:pt x="61467" y="173227"/>
                </a:lnTo>
                <a:lnTo>
                  <a:pt x="61975" y="175386"/>
                </a:lnTo>
                <a:lnTo>
                  <a:pt x="62611" y="177545"/>
                </a:lnTo>
                <a:lnTo>
                  <a:pt x="63753" y="179323"/>
                </a:lnTo>
                <a:lnTo>
                  <a:pt x="65786" y="180720"/>
                </a:lnTo>
                <a:lnTo>
                  <a:pt x="67690" y="182117"/>
                </a:lnTo>
                <a:lnTo>
                  <a:pt x="69976" y="182752"/>
                </a:lnTo>
                <a:lnTo>
                  <a:pt x="72771" y="182752"/>
                </a:lnTo>
                <a:lnTo>
                  <a:pt x="76707" y="182752"/>
                </a:lnTo>
                <a:lnTo>
                  <a:pt x="82296" y="181482"/>
                </a:lnTo>
                <a:lnTo>
                  <a:pt x="89662" y="178688"/>
                </a:lnTo>
                <a:lnTo>
                  <a:pt x="93217" y="211200"/>
                </a:lnTo>
                <a:lnTo>
                  <a:pt x="81626" y="215034"/>
                </a:lnTo>
                <a:lnTo>
                  <a:pt x="68972" y="217058"/>
                </a:lnTo>
                <a:lnTo>
                  <a:pt x="60198" y="217423"/>
                </a:lnTo>
                <a:lnTo>
                  <a:pt x="52577" y="217423"/>
                </a:lnTo>
                <a:lnTo>
                  <a:pt x="45847" y="216153"/>
                </a:lnTo>
                <a:lnTo>
                  <a:pt x="39750" y="213613"/>
                </a:lnTo>
                <a:lnTo>
                  <a:pt x="33781" y="211073"/>
                </a:lnTo>
                <a:lnTo>
                  <a:pt x="29337" y="207898"/>
                </a:lnTo>
                <a:lnTo>
                  <a:pt x="26415" y="203834"/>
                </a:lnTo>
                <a:lnTo>
                  <a:pt x="23621" y="199770"/>
                </a:lnTo>
                <a:lnTo>
                  <a:pt x="21716" y="194309"/>
                </a:lnTo>
                <a:lnTo>
                  <a:pt x="20574" y="187578"/>
                </a:lnTo>
                <a:lnTo>
                  <a:pt x="19647" y="178487"/>
                </a:lnTo>
                <a:lnTo>
                  <a:pt x="19206" y="163967"/>
                </a:lnTo>
                <a:lnTo>
                  <a:pt x="19176" y="158114"/>
                </a:lnTo>
                <a:lnTo>
                  <a:pt x="19176" y="89153"/>
                </a:lnTo>
                <a:lnTo>
                  <a:pt x="0" y="89153"/>
                </a:lnTo>
                <a:lnTo>
                  <a:pt x="0" y="55752"/>
                </a:lnTo>
                <a:lnTo>
                  <a:pt x="19176" y="55752"/>
                </a:lnTo>
                <a:lnTo>
                  <a:pt x="19176" y="24383"/>
                </a:lnTo>
                <a:lnTo>
                  <a:pt x="6121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881376" y="5092954"/>
            <a:ext cx="143891" cy="218185"/>
          </a:xfrm>
          <a:custGeom>
            <a:avLst/>
            <a:gdLst/>
            <a:ahLst/>
            <a:cxnLst/>
            <a:rect l="l" t="t" r="r" b="b"/>
            <a:pathLst>
              <a:path w="143891" h="218186">
                <a:moveTo>
                  <a:pt x="0" y="0"/>
                </a:moveTo>
                <a:lnTo>
                  <a:pt x="41782" y="0"/>
                </a:lnTo>
                <a:lnTo>
                  <a:pt x="41782" y="80264"/>
                </a:lnTo>
                <a:lnTo>
                  <a:pt x="51811" y="70373"/>
                </a:lnTo>
                <a:lnTo>
                  <a:pt x="62685" y="63138"/>
                </a:lnTo>
                <a:lnTo>
                  <a:pt x="74406" y="58548"/>
                </a:lnTo>
                <a:lnTo>
                  <a:pt x="86973" y="56593"/>
                </a:lnTo>
                <a:lnTo>
                  <a:pt x="90169" y="56515"/>
                </a:lnTo>
                <a:lnTo>
                  <a:pt x="103313" y="57744"/>
                </a:lnTo>
                <a:lnTo>
                  <a:pt x="115149" y="61488"/>
                </a:lnTo>
                <a:lnTo>
                  <a:pt x="116205" y="61976"/>
                </a:lnTo>
                <a:lnTo>
                  <a:pt x="123951" y="65532"/>
                </a:lnTo>
                <a:lnTo>
                  <a:pt x="129793" y="70104"/>
                </a:lnTo>
                <a:lnTo>
                  <a:pt x="133731" y="75565"/>
                </a:lnTo>
                <a:lnTo>
                  <a:pt x="137668" y="81153"/>
                </a:lnTo>
                <a:lnTo>
                  <a:pt x="140335" y="87376"/>
                </a:lnTo>
                <a:lnTo>
                  <a:pt x="141731" y="94107"/>
                </a:lnTo>
                <a:lnTo>
                  <a:pt x="143160" y="104073"/>
                </a:lnTo>
                <a:lnTo>
                  <a:pt x="143818" y="117695"/>
                </a:lnTo>
                <a:lnTo>
                  <a:pt x="143891" y="125476"/>
                </a:lnTo>
                <a:lnTo>
                  <a:pt x="143891" y="218186"/>
                </a:lnTo>
                <a:lnTo>
                  <a:pt x="102107" y="218186"/>
                </a:lnTo>
                <a:lnTo>
                  <a:pt x="102107" y="134747"/>
                </a:lnTo>
                <a:lnTo>
                  <a:pt x="101733" y="117693"/>
                </a:lnTo>
                <a:lnTo>
                  <a:pt x="100576" y="106504"/>
                </a:lnTo>
                <a:lnTo>
                  <a:pt x="99694" y="103124"/>
                </a:lnTo>
                <a:lnTo>
                  <a:pt x="98171" y="98679"/>
                </a:lnTo>
                <a:lnTo>
                  <a:pt x="95376" y="95123"/>
                </a:lnTo>
                <a:lnTo>
                  <a:pt x="91312" y="92456"/>
                </a:lnTo>
                <a:lnTo>
                  <a:pt x="87249" y="89916"/>
                </a:lnTo>
                <a:lnTo>
                  <a:pt x="82296" y="88519"/>
                </a:lnTo>
                <a:lnTo>
                  <a:pt x="76200" y="88519"/>
                </a:lnTo>
                <a:lnTo>
                  <a:pt x="69215" y="88519"/>
                </a:lnTo>
                <a:lnTo>
                  <a:pt x="63118" y="90297"/>
                </a:lnTo>
                <a:lnTo>
                  <a:pt x="57657" y="93599"/>
                </a:lnTo>
                <a:lnTo>
                  <a:pt x="52197" y="97028"/>
                </a:lnTo>
                <a:lnTo>
                  <a:pt x="48132" y="102108"/>
                </a:lnTo>
                <a:lnTo>
                  <a:pt x="45593" y="108839"/>
                </a:lnTo>
                <a:lnTo>
                  <a:pt x="43078" y="119080"/>
                </a:lnTo>
                <a:lnTo>
                  <a:pt x="41888" y="132686"/>
                </a:lnTo>
                <a:lnTo>
                  <a:pt x="41782" y="139065"/>
                </a:lnTo>
                <a:lnTo>
                  <a:pt x="41782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796159" y="5092954"/>
            <a:ext cx="41910" cy="218185"/>
          </a:xfrm>
          <a:custGeom>
            <a:avLst/>
            <a:gdLst/>
            <a:ahLst/>
            <a:cxnLst/>
            <a:rect l="l" t="t" r="r" b="b"/>
            <a:pathLst>
              <a:path w="41910" h="218186">
                <a:moveTo>
                  <a:pt x="0" y="0"/>
                </a:moveTo>
                <a:lnTo>
                  <a:pt x="41910" y="0"/>
                </a:lnTo>
                <a:lnTo>
                  <a:pt x="4191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416556" y="5089271"/>
            <a:ext cx="177419" cy="225679"/>
          </a:xfrm>
          <a:custGeom>
            <a:avLst/>
            <a:gdLst/>
            <a:ahLst/>
            <a:cxnLst/>
            <a:rect l="l" t="t" r="r" b="b"/>
            <a:pathLst>
              <a:path w="177419" h="225678">
                <a:moveTo>
                  <a:pt x="87502" y="0"/>
                </a:moveTo>
                <a:lnTo>
                  <a:pt x="102879" y="696"/>
                </a:lnTo>
                <a:lnTo>
                  <a:pt x="116703" y="2791"/>
                </a:lnTo>
                <a:lnTo>
                  <a:pt x="128965" y="6289"/>
                </a:lnTo>
                <a:lnTo>
                  <a:pt x="139651" y="11196"/>
                </a:lnTo>
                <a:lnTo>
                  <a:pt x="148751" y="17518"/>
                </a:lnTo>
                <a:lnTo>
                  <a:pt x="158210" y="27374"/>
                </a:lnTo>
                <a:lnTo>
                  <a:pt x="164767" y="38132"/>
                </a:lnTo>
                <a:lnTo>
                  <a:pt x="169022" y="50306"/>
                </a:lnTo>
                <a:lnTo>
                  <a:pt x="170975" y="63896"/>
                </a:lnTo>
                <a:lnTo>
                  <a:pt x="171069" y="66039"/>
                </a:lnTo>
                <a:lnTo>
                  <a:pt x="127000" y="67944"/>
                </a:lnTo>
                <a:lnTo>
                  <a:pt x="122982" y="54259"/>
                </a:lnTo>
                <a:lnTo>
                  <a:pt x="116004" y="44715"/>
                </a:lnTo>
                <a:lnTo>
                  <a:pt x="114935" y="43814"/>
                </a:lnTo>
                <a:lnTo>
                  <a:pt x="104952" y="38745"/>
                </a:lnTo>
                <a:lnTo>
                  <a:pt x="91371" y="36555"/>
                </a:lnTo>
                <a:lnTo>
                  <a:pt x="86994" y="36448"/>
                </a:lnTo>
                <a:lnTo>
                  <a:pt x="72678" y="37784"/>
                </a:lnTo>
                <a:lnTo>
                  <a:pt x="61201" y="41754"/>
                </a:lnTo>
                <a:lnTo>
                  <a:pt x="57023" y="44322"/>
                </a:lnTo>
                <a:lnTo>
                  <a:pt x="52324" y="47751"/>
                </a:lnTo>
                <a:lnTo>
                  <a:pt x="49911" y="52196"/>
                </a:lnTo>
                <a:lnTo>
                  <a:pt x="49911" y="57911"/>
                </a:lnTo>
                <a:lnTo>
                  <a:pt x="49911" y="62991"/>
                </a:lnTo>
                <a:lnTo>
                  <a:pt x="52196" y="67436"/>
                </a:lnTo>
                <a:lnTo>
                  <a:pt x="56514" y="71119"/>
                </a:lnTo>
                <a:lnTo>
                  <a:pt x="63516" y="75313"/>
                </a:lnTo>
                <a:lnTo>
                  <a:pt x="74645" y="79593"/>
                </a:lnTo>
                <a:lnTo>
                  <a:pt x="89923" y="83977"/>
                </a:lnTo>
                <a:lnTo>
                  <a:pt x="97027" y="85724"/>
                </a:lnTo>
                <a:lnTo>
                  <a:pt x="112280" y="89620"/>
                </a:lnTo>
                <a:lnTo>
                  <a:pt x="125346" y="93565"/>
                </a:lnTo>
                <a:lnTo>
                  <a:pt x="136249" y="97558"/>
                </a:lnTo>
                <a:lnTo>
                  <a:pt x="144525" y="101345"/>
                </a:lnTo>
                <a:lnTo>
                  <a:pt x="155452" y="108552"/>
                </a:lnTo>
                <a:lnTo>
                  <a:pt x="164368" y="117515"/>
                </a:lnTo>
                <a:lnTo>
                  <a:pt x="168656" y="123570"/>
                </a:lnTo>
                <a:lnTo>
                  <a:pt x="173761" y="134366"/>
                </a:lnTo>
                <a:lnTo>
                  <a:pt x="176670" y="146817"/>
                </a:lnTo>
                <a:lnTo>
                  <a:pt x="177419" y="158368"/>
                </a:lnTo>
                <a:lnTo>
                  <a:pt x="176142" y="171061"/>
                </a:lnTo>
                <a:lnTo>
                  <a:pt x="172356" y="183202"/>
                </a:lnTo>
                <a:lnTo>
                  <a:pt x="167005" y="193420"/>
                </a:lnTo>
                <a:lnTo>
                  <a:pt x="159117" y="203377"/>
                </a:lnTo>
                <a:lnTo>
                  <a:pt x="149353" y="211484"/>
                </a:lnTo>
                <a:lnTo>
                  <a:pt x="137685" y="217744"/>
                </a:lnTo>
                <a:lnTo>
                  <a:pt x="126830" y="221447"/>
                </a:lnTo>
                <a:lnTo>
                  <a:pt x="114808" y="223951"/>
                </a:lnTo>
                <a:lnTo>
                  <a:pt x="101489" y="225344"/>
                </a:lnTo>
                <a:lnTo>
                  <a:pt x="90043" y="225678"/>
                </a:lnTo>
                <a:lnTo>
                  <a:pt x="74930" y="224982"/>
                </a:lnTo>
                <a:lnTo>
                  <a:pt x="61211" y="222892"/>
                </a:lnTo>
                <a:lnTo>
                  <a:pt x="48884" y="219410"/>
                </a:lnTo>
                <a:lnTo>
                  <a:pt x="37951" y="214534"/>
                </a:lnTo>
                <a:lnTo>
                  <a:pt x="28410" y="208265"/>
                </a:lnTo>
                <a:lnTo>
                  <a:pt x="18062" y="197979"/>
                </a:lnTo>
                <a:lnTo>
                  <a:pt x="11208" y="187871"/>
                </a:lnTo>
                <a:lnTo>
                  <a:pt x="5866" y="176296"/>
                </a:lnTo>
                <a:lnTo>
                  <a:pt x="2049" y="163247"/>
                </a:lnTo>
                <a:lnTo>
                  <a:pt x="0" y="150875"/>
                </a:lnTo>
                <a:lnTo>
                  <a:pt x="42799" y="146684"/>
                </a:lnTo>
                <a:lnTo>
                  <a:pt x="46650" y="160682"/>
                </a:lnTo>
                <a:lnTo>
                  <a:pt x="52493" y="171771"/>
                </a:lnTo>
                <a:lnTo>
                  <a:pt x="58546" y="178434"/>
                </a:lnTo>
                <a:lnTo>
                  <a:pt x="68727" y="184630"/>
                </a:lnTo>
                <a:lnTo>
                  <a:pt x="81287" y="187895"/>
                </a:lnTo>
                <a:lnTo>
                  <a:pt x="90424" y="188467"/>
                </a:lnTo>
                <a:lnTo>
                  <a:pt x="105138" y="187189"/>
                </a:lnTo>
                <a:lnTo>
                  <a:pt x="116799" y="183325"/>
                </a:lnTo>
                <a:lnTo>
                  <a:pt x="122555" y="179577"/>
                </a:lnTo>
                <a:lnTo>
                  <a:pt x="129667" y="173481"/>
                </a:lnTo>
                <a:lnTo>
                  <a:pt x="133350" y="166496"/>
                </a:lnTo>
                <a:lnTo>
                  <a:pt x="133350" y="158495"/>
                </a:lnTo>
                <a:lnTo>
                  <a:pt x="133350" y="153288"/>
                </a:lnTo>
                <a:lnTo>
                  <a:pt x="131825" y="148970"/>
                </a:lnTo>
                <a:lnTo>
                  <a:pt x="128777" y="145287"/>
                </a:lnTo>
                <a:lnTo>
                  <a:pt x="125730" y="141731"/>
                </a:lnTo>
                <a:lnTo>
                  <a:pt x="120523" y="138556"/>
                </a:lnTo>
                <a:lnTo>
                  <a:pt x="112902" y="135889"/>
                </a:lnTo>
                <a:lnTo>
                  <a:pt x="105179" y="133532"/>
                </a:lnTo>
                <a:lnTo>
                  <a:pt x="92617" y="130163"/>
                </a:lnTo>
                <a:lnTo>
                  <a:pt x="77596" y="126364"/>
                </a:lnTo>
                <a:lnTo>
                  <a:pt x="62147" y="122025"/>
                </a:lnTo>
                <a:lnTo>
                  <a:pt x="49036" y="117234"/>
                </a:lnTo>
                <a:lnTo>
                  <a:pt x="38252" y="112002"/>
                </a:lnTo>
                <a:lnTo>
                  <a:pt x="29786" y="106338"/>
                </a:lnTo>
                <a:lnTo>
                  <a:pt x="18794" y="94730"/>
                </a:lnTo>
                <a:lnTo>
                  <a:pt x="12401" y="83618"/>
                </a:lnTo>
                <a:lnTo>
                  <a:pt x="8774" y="71425"/>
                </a:lnTo>
                <a:lnTo>
                  <a:pt x="7874" y="60832"/>
                </a:lnTo>
                <a:lnTo>
                  <a:pt x="9320" y="48179"/>
                </a:lnTo>
                <a:lnTo>
                  <a:pt x="13630" y="36153"/>
                </a:lnTo>
                <a:lnTo>
                  <a:pt x="17271" y="29717"/>
                </a:lnTo>
                <a:lnTo>
                  <a:pt x="25196" y="20071"/>
                </a:lnTo>
                <a:lnTo>
                  <a:pt x="35275" y="12272"/>
                </a:lnTo>
                <a:lnTo>
                  <a:pt x="44576" y="7492"/>
                </a:lnTo>
                <a:lnTo>
                  <a:pt x="55548" y="3780"/>
                </a:lnTo>
                <a:lnTo>
                  <a:pt x="67794" y="1316"/>
                </a:lnTo>
                <a:lnTo>
                  <a:pt x="81298" y="120"/>
                </a:lnTo>
                <a:lnTo>
                  <a:pt x="87502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404742" y="5092954"/>
            <a:ext cx="4988306" cy="2823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8212835" y="5235194"/>
            <a:ext cx="56388" cy="50037"/>
          </a:xfrm>
          <a:custGeom>
            <a:avLst/>
            <a:gdLst/>
            <a:ahLst/>
            <a:cxnLst/>
            <a:rect l="l" t="t" r="r" b="b"/>
            <a:pathLst>
              <a:path w="56388" h="50037">
                <a:moveTo>
                  <a:pt x="56388" y="0"/>
                </a:moveTo>
                <a:lnTo>
                  <a:pt x="46413" y="2852"/>
                </a:lnTo>
                <a:lnTo>
                  <a:pt x="32054" y="6241"/>
                </a:lnTo>
                <a:lnTo>
                  <a:pt x="30988" y="6476"/>
                </a:lnTo>
                <a:lnTo>
                  <a:pt x="19304" y="8889"/>
                </a:lnTo>
                <a:lnTo>
                  <a:pt x="11684" y="11302"/>
                </a:lnTo>
                <a:lnTo>
                  <a:pt x="8128" y="13715"/>
                </a:lnTo>
                <a:lnTo>
                  <a:pt x="2667" y="17652"/>
                </a:lnTo>
                <a:lnTo>
                  <a:pt x="0" y="22478"/>
                </a:lnTo>
                <a:lnTo>
                  <a:pt x="0" y="28447"/>
                </a:lnTo>
                <a:lnTo>
                  <a:pt x="0" y="34289"/>
                </a:lnTo>
                <a:lnTo>
                  <a:pt x="2159" y="39369"/>
                </a:lnTo>
                <a:lnTo>
                  <a:pt x="6477" y="43687"/>
                </a:lnTo>
                <a:lnTo>
                  <a:pt x="10922" y="47878"/>
                </a:lnTo>
                <a:lnTo>
                  <a:pt x="16510" y="50037"/>
                </a:lnTo>
                <a:lnTo>
                  <a:pt x="23241" y="50037"/>
                </a:lnTo>
                <a:lnTo>
                  <a:pt x="30734" y="50037"/>
                </a:lnTo>
                <a:lnTo>
                  <a:pt x="37973" y="47624"/>
                </a:lnTo>
                <a:lnTo>
                  <a:pt x="44831" y="42544"/>
                </a:lnTo>
                <a:lnTo>
                  <a:pt x="49784" y="38861"/>
                </a:lnTo>
                <a:lnTo>
                  <a:pt x="53213" y="34162"/>
                </a:lnTo>
                <a:lnTo>
                  <a:pt x="54737" y="28828"/>
                </a:lnTo>
                <a:lnTo>
                  <a:pt x="55880" y="25145"/>
                </a:lnTo>
                <a:lnTo>
                  <a:pt x="56388" y="18414"/>
                </a:lnTo>
                <a:lnTo>
                  <a:pt x="56388" y="8381"/>
                </a:lnTo>
                <a:lnTo>
                  <a:pt x="56388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742432" y="5235194"/>
            <a:ext cx="56387" cy="50037"/>
          </a:xfrm>
          <a:custGeom>
            <a:avLst/>
            <a:gdLst/>
            <a:ahLst/>
            <a:cxnLst/>
            <a:rect l="l" t="t" r="r" b="b"/>
            <a:pathLst>
              <a:path w="56387" h="50037">
                <a:moveTo>
                  <a:pt x="56387" y="0"/>
                </a:moveTo>
                <a:lnTo>
                  <a:pt x="46413" y="2852"/>
                </a:lnTo>
                <a:lnTo>
                  <a:pt x="32054" y="6241"/>
                </a:lnTo>
                <a:lnTo>
                  <a:pt x="30987" y="6476"/>
                </a:lnTo>
                <a:lnTo>
                  <a:pt x="19303" y="8889"/>
                </a:lnTo>
                <a:lnTo>
                  <a:pt x="11683" y="11302"/>
                </a:lnTo>
                <a:lnTo>
                  <a:pt x="8127" y="13715"/>
                </a:lnTo>
                <a:lnTo>
                  <a:pt x="2666" y="17652"/>
                </a:lnTo>
                <a:lnTo>
                  <a:pt x="0" y="22478"/>
                </a:lnTo>
                <a:lnTo>
                  <a:pt x="0" y="28447"/>
                </a:lnTo>
                <a:lnTo>
                  <a:pt x="0" y="34289"/>
                </a:lnTo>
                <a:lnTo>
                  <a:pt x="2158" y="39369"/>
                </a:lnTo>
                <a:lnTo>
                  <a:pt x="6476" y="43687"/>
                </a:lnTo>
                <a:lnTo>
                  <a:pt x="10921" y="47878"/>
                </a:lnTo>
                <a:lnTo>
                  <a:pt x="16509" y="50037"/>
                </a:lnTo>
                <a:lnTo>
                  <a:pt x="23240" y="50037"/>
                </a:lnTo>
                <a:lnTo>
                  <a:pt x="30733" y="50037"/>
                </a:lnTo>
                <a:lnTo>
                  <a:pt x="37972" y="47624"/>
                </a:lnTo>
                <a:lnTo>
                  <a:pt x="44830" y="42544"/>
                </a:lnTo>
                <a:lnTo>
                  <a:pt x="49783" y="38861"/>
                </a:lnTo>
                <a:lnTo>
                  <a:pt x="53212" y="34162"/>
                </a:lnTo>
                <a:lnTo>
                  <a:pt x="54737" y="28828"/>
                </a:lnTo>
                <a:lnTo>
                  <a:pt x="55879" y="25145"/>
                </a:lnTo>
                <a:lnTo>
                  <a:pt x="56387" y="18414"/>
                </a:lnTo>
                <a:lnTo>
                  <a:pt x="56387" y="8381"/>
                </a:lnTo>
                <a:lnTo>
                  <a:pt x="5638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486777" y="5183632"/>
            <a:ext cx="77216" cy="97028"/>
          </a:xfrm>
          <a:custGeom>
            <a:avLst/>
            <a:gdLst/>
            <a:ahLst/>
            <a:cxnLst/>
            <a:rect l="l" t="t" r="r" b="b"/>
            <a:pathLst>
              <a:path w="77216" h="97027">
                <a:moveTo>
                  <a:pt x="38607" y="0"/>
                </a:moveTo>
                <a:lnTo>
                  <a:pt x="25778" y="2208"/>
                </a:lnTo>
                <a:lnTo>
                  <a:pt x="14773" y="8795"/>
                </a:lnTo>
                <a:lnTo>
                  <a:pt x="11049" y="12446"/>
                </a:lnTo>
                <a:lnTo>
                  <a:pt x="4861" y="22130"/>
                </a:lnTo>
                <a:lnTo>
                  <a:pt x="1179" y="34292"/>
                </a:lnTo>
                <a:lnTo>
                  <a:pt x="0" y="48514"/>
                </a:lnTo>
                <a:lnTo>
                  <a:pt x="1260" y="63115"/>
                </a:lnTo>
                <a:lnTo>
                  <a:pt x="5041" y="75224"/>
                </a:lnTo>
                <a:lnTo>
                  <a:pt x="11049" y="84455"/>
                </a:lnTo>
                <a:lnTo>
                  <a:pt x="21353" y="92787"/>
                </a:lnTo>
                <a:lnTo>
                  <a:pt x="33455" y="96700"/>
                </a:lnTo>
                <a:lnTo>
                  <a:pt x="38607" y="97028"/>
                </a:lnTo>
                <a:lnTo>
                  <a:pt x="51453" y="94800"/>
                </a:lnTo>
                <a:lnTo>
                  <a:pt x="62408" y="88119"/>
                </a:lnTo>
                <a:lnTo>
                  <a:pt x="66040" y="84455"/>
                </a:lnTo>
                <a:lnTo>
                  <a:pt x="72280" y="74869"/>
                </a:lnTo>
                <a:lnTo>
                  <a:pt x="75996" y="62702"/>
                </a:lnTo>
                <a:lnTo>
                  <a:pt x="77216" y="48133"/>
                </a:lnTo>
                <a:lnTo>
                  <a:pt x="75936" y="33668"/>
                </a:lnTo>
                <a:lnTo>
                  <a:pt x="72078" y="21606"/>
                </a:lnTo>
                <a:lnTo>
                  <a:pt x="66040" y="12446"/>
                </a:lnTo>
                <a:lnTo>
                  <a:pt x="55775" y="4181"/>
                </a:lnTo>
                <a:lnTo>
                  <a:pt x="43614" y="308"/>
                </a:lnTo>
                <a:lnTo>
                  <a:pt x="3860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301105" y="5183632"/>
            <a:ext cx="77216" cy="97028"/>
          </a:xfrm>
          <a:custGeom>
            <a:avLst/>
            <a:gdLst/>
            <a:ahLst/>
            <a:cxnLst/>
            <a:rect l="l" t="t" r="r" b="b"/>
            <a:pathLst>
              <a:path w="77216" h="97027">
                <a:moveTo>
                  <a:pt x="38608" y="0"/>
                </a:moveTo>
                <a:lnTo>
                  <a:pt x="25778" y="2208"/>
                </a:lnTo>
                <a:lnTo>
                  <a:pt x="14773" y="8795"/>
                </a:lnTo>
                <a:lnTo>
                  <a:pt x="11049" y="12446"/>
                </a:lnTo>
                <a:lnTo>
                  <a:pt x="4861" y="22130"/>
                </a:lnTo>
                <a:lnTo>
                  <a:pt x="1179" y="34292"/>
                </a:lnTo>
                <a:lnTo>
                  <a:pt x="0" y="48514"/>
                </a:lnTo>
                <a:lnTo>
                  <a:pt x="1260" y="63115"/>
                </a:lnTo>
                <a:lnTo>
                  <a:pt x="5041" y="75224"/>
                </a:lnTo>
                <a:lnTo>
                  <a:pt x="11049" y="84455"/>
                </a:lnTo>
                <a:lnTo>
                  <a:pt x="21353" y="92787"/>
                </a:lnTo>
                <a:lnTo>
                  <a:pt x="33455" y="96700"/>
                </a:lnTo>
                <a:lnTo>
                  <a:pt x="38608" y="97028"/>
                </a:lnTo>
                <a:lnTo>
                  <a:pt x="51453" y="94800"/>
                </a:lnTo>
                <a:lnTo>
                  <a:pt x="62408" y="88119"/>
                </a:lnTo>
                <a:lnTo>
                  <a:pt x="66040" y="84455"/>
                </a:lnTo>
                <a:lnTo>
                  <a:pt x="72280" y="74869"/>
                </a:lnTo>
                <a:lnTo>
                  <a:pt x="75996" y="62702"/>
                </a:lnTo>
                <a:lnTo>
                  <a:pt x="77216" y="48133"/>
                </a:lnTo>
                <a:lnTo>
                  <a:pt x="75936" y="33668"/>
                </a:lnTo>
                <a:lnTo>
                  <a:pt x="72078" y="21606"/>
                </a:lnTo>
                <a:lnTo>
                  <a:pt x="66040" y="12446"/>
                </a:lnTo>
                <a:lnTo>
                  <a:pt x="55775" y="4181"/>
                </a:lnTo>
                <a:lnTo>
                  <a:pt x="43614" y="308"/>
                </a:lnTo>
                <a:lnTo>
                  <a:pt x="38608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740785" y="5183632"/>
            <a:ext cx="77215" cy="97028"/>
          </a:xfrm>
          <a:custGeom>
            <a:avLst/>
            <a:gdLst/>
            <a:ahLst/>
            <a:cxnLst/>
            <a:rect l="l" t="t" r="r" b="b"/>
            <a:pathLst>
              <a:path w="77215" h="97027">
                <a:moveTo>
                  <a:pt x="38607" y="0"/>
                </a:moveTo>
                <a:lnTo>
                  <a:pt x="25778" y="2208"/>
                </a:lnTo>
                <a:lnTo>
                  <a:pt x="14773" y="8795"/>
                </a:lnTo>
                <a:lnTo>
                  <a:pt x="11049" y="12446"/>
                </a:lnTo>
                <a:lnTo>
                  <a:pt x="4861" y="22130"/>
                </a:lnTo>
                <a:lnTo>
                  <a:pt x="1179" y="34292"/>
                </a:lnTo>
                <a:lnTo>
                  <a:pt x="0" y="48514"/>
                </a:lnTo>
                <a:lnTo>
                  <a:pt x="1260" y="63115"/>
                </a:lnTo>
                <a:lnTo>
                  <a:pt x="5041" y="75224"/>
                </a:lnTo>
                <a:lnTo>
                  <a:pt x="11049" y="84455"/>
                </a:lnTo>
                <a:lnTo>
                  <a:pt x="21353" y="92787"/>
                </a:lnTo>
                <a:lnTo>
                  <a:pt x="33455" y="96700"/>
                </a:lnTo>
                <a:lnTo>
                  <a:pt x="38607" y="97028"/>
                </a:lnTo>
                <a:lnTo>
                  <a:pt x="51453" y="94800"/>
                </a:lnTo>
                <a:lnTo>
                  <a:pt x="62408" y="88119"/>
                </a:lnTo>
                <a:lnTo>
                  <a:pt x="66039" y="84455"/>
                </a:lnTo>
                <a:lnTo>
                  <a:pt x="72280" y="74869"/>
                </a:lnTo>
                <a:lnTo>
                  <a:pt x="75996" y="62702"/>
                </a:lnTo>
                <a:lnTo>
                  <a:pt x="77215" y="48133"/>
                </a:lnTo>
                <a:lnTo>
                  <a:pt x="75936" y="33668"/>
                </a:lnTo>
                <a:lnTo>
                  <a:pt x="72078" y="21606"/>
                </a:lnTo>
                <a:lnTo>
                  <a:pt x="66039" y="12446"/>
                </a:lnTo>
                <a:lnTo>
                  <a:pt x="55775" y="4181"/>
                </a:lnTo>
                <a:lnTo>
                  <a:pt x="43614" y="308"/>
                </a:lnTo>
                <a:lnTo>
                  <a:pt x="3860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848854" y="5182489"/>
            <a:ext cx="70230" cy="99060"/>
          </a:xfrm>
          <a:custGeom>
            <a:avLst/>
            <a:gdLst/>
            <a:ahLst/>
            <a:cxnLst/>
            <a:rect l="l" t="t" r="r" b="b"/>
            <a:pathLst>
              <a:path w="70230" h="99060">
                <a:moveTo>
                  <a:pt x="35560" y="0"/>
                </a:moveTo>
                <a:lnTo>
                  <a:pt x="22735" y="2452"/>
                </a:lnTo>
                <a:lnTo>
                  <a:pt x="12077" y="9718"/>
                </a:lnTo>
                <a:lnTo>
                  <a:pt x="4241" y="21553"/>
                </a:lnTo>
                <a:lnTo>
                  <a:pt x="915" y="33941"/>
                </a:lnTo>
                <a:lnTo>
                  <a:pt x="0" y="46990"/>
                </a:lnTo>
                <a:lnTo>
                  <a:pt x="1006" y="62189"/>
                </a:lnTo>
                <a:lnTo>
                  <a:pt x="4056" y="74753"/>
                </a:lnTo>
                <a:lnTo>
                  <a:pt x="9197" y="84636"/>
                </a:lnTo>
                <a:lnTo>
                  <a:pt x="20757" y="95069"/>
                </a:lnTo>
                <a:lnTo>
                  <a:pt x="32842" y="98885"/>
                </a:lnTo>
                <a:lnTo>
                  <a:pt x="36322" y="99060"/>
                </a:lnTo>
                <a:lnTo>
                  <a:pt x="48949" y="96445"/>
                </a:lnTo>
                <a:lnTo>
                  <a:pt x="59463" y="88655"/>
                </a:lnTo>
                <a:lnTo>
                  <a:pt x="65744" y="78289"/>
                </a:lnTo>
                <a:lnTo>
                  <a:pt x="68974" y="66166"/>
                </a:lnTo>
                <a:lnTo>
                  <a:pt x="70217" y="50956"/>
                </a:lnTo>
                <a:lnTo>
                  <a:pt x="70230" y="49022"/>
                </a:lnTo>
                <a:lnTo>
                  <a:pt x="69136" y="33978"/>
                </a:lnTo>
                <a:lnTo>
                  <a:pt x="65835" y="21701"/>
                </a:lnTo>
                <a:lnTo>
                  <a:pt x="60198" y="12065"/>
                </a:lnTo>
                <a:lnTo>
                  <a:pt x="49977" y="3496"/>
                </a:lnTo>
                <a:lnTo>
                  <a:pt x="37709" y="66"/>
                </a:lnTo>
                <a:lnTo>
                  <a:pt x="35560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011034" y="5181473"/>
            <a:ext cx="62484" cy="37083"/>
          </a:xfrm>
          <a:custGeom>
            <a:avLst/>
            <a:gdLst/>
            <a:ahLst/>
            <a:cxnLst/>
            <a:rect l="l" t="t" r="r" b="b"/>
            <a:pathLst>
              <a:path w="62484" h="37083">
                <a:moveTo>
                  <a:pt x="31369" y="0"/>
                </a:moveTo>
                <a:lnTo>
                  <a:pt x="22225" y="0"/>
                </a:lnTo>
                <a:lnTo>
                  <a:pt x="14732" y="3301"/>
                </a:lnTo>
                <a:lnTo>
                  <a:pt x="8763" y="10032"/>
                </a:lnTo>
                <a:lnTo>
                  <a:pt x="2601" y="20293"/>
                </a:lnTo>
                <a:lnTo>
                  <a:pt x="67" y="33425"/>
                </a:lnTo>
                <a:lnTo>
                  <a:pt x="0" y="37083"/>
                </a:lnTo>
                <a:lnTo>
                  <a:pt x="62484" y="37083"/>
                </a:lnTo>
                <a:lnTo>
                  <a:pt x="60442" y="22912"/>
                </a:lnTo>
                <a:lnTo>
                  <a:pt x="55229" y="12056"/>
                </a:lnTo>
                <a:lnTo>
                  <a:pt x="53086" y="9525"/>
                </a:lnTo>
                <a:lnTo>
                  <a:pt x="47117" y="3175"/>
                </a:lnTo>
                <a:lnTo>
                  <a:pt x="39878" y="0"/>
                </a:lnTo>
                <a:lnTo>
                  <a:pt x="31369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827139" y="5181473"/>
            <a:ext cx="70230" cy="95884"/>
          </a:xfrm>
          <a:custGeom>
            <a:avLst/>
            <a:gdLst/>
            <a:ahLst/>
            <a:cxnLst/>
            <a:rect l="l" t="t" r="r" b="b"/>
            <a:pathLst>
              <a:path w="70230" h="95885">
                <a:moveTo>
                  <a:pt x="34543" y="0"/>
                </a:moveTo>
                <a:lnTo>
                  <a:pt x="21731" y="2527"/>
                </a:lnTo>
                <a:lnTo>
                  <a:pt x="11214" y="10061"/>
                </a:lnTo>
                <a:lnTo>
                  <a:pt x="4237" y="21193"/>
                </a:lnTo>
                <a:lnTo>
                  <a:pt x="970" y="33546"/>
                </a:lnTo>
                <a:lnTo>
                  <a:pt x="0" y="47370"/>
                </a:lnTo>
                <a:lnTo>
                  <a:pt x="1095" y="62646"/>
                </a:lnTo>
                <a:lnTo>
                  <a:pt x="4363" y="74931"/>
                </a:lnTo>
                <a:lnTo>
                  <a:pt x="9778" y="84200"/>
                </a:lnTo>
                <a:lnTo>
                  <a:pt x="20057" y="92656"/>
                </a:lnTo>
                <a:lnTo>
                  <a:pt x="32405" y="95857"/>
                </a:lnTo>
                <a:lnTo>
                  <a:pt x="33781" y="95884"/>
                </a:lnTo>
                <a:lnTo>
                  <a:pt x="46445" y="93532"/>
                </a:lnTo>
                <a:lnTo>
                  <a:pt x="57296" y="86431"/>
                </a:lnTo>
                <a:lnTo>
                  <a:pt x="59689" y="83946"/>
                </a:lnTo>
                <a:lnTo>
                  <a:pt x="65654" y="74382"/>
                </a:lnTo>
                <a:lnTo>
                  <a:pt x="69175" y="62107"/>
                </a:lnTo>
                <a:lnTo>
                  <a:pt x="70230" y="48387"/>
                </a:lnTo>
                <a:lnTo>
                  <a:pt x="69076" y="33340"/>
                </a:lnTo>
                <a:lnTo>
                  <a:pt x="65634" y="21154"/>
                </a:lnTo>
                <a:lnTo>
                  <a:pt x="60070" y="11937"/>
                </a:lnTo>
                <a:lnTo>
                  <a:pt x="49887" y="3637"/>
                </a:lnTo>
                <a:lnTo>
                  <a:pt x="37537" y="118"/>
                </a:lnTo>
                <a:lnTo>
                  <a:pt x="3454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655943" y="5181473"/>
            <a:ext cx="62483" cy="37083"/>
          </a:xfrm>
          <a:custGeom>
            <a:avLst/>
            <a:gdLst/>
            <a:ahLst/>
            <a:cxnLst/>
            <a:rect l="l" t="t" r="r" b="b"/>
            <a:pathLst>
              <a:path w="62483" h="37083">
                <a:moveTo>
                  <a:pt x="31368" y="0"/>
                </a:moveTo>
                <a:lnTo>
                  <a:pt x="22225" y="0"/>
                </a:lnTo>
                <a:lnTo>
                  <a:pt x="14731" y="3301"/>
                </a:lnTo>
                <a:lnTo>
                  <a:pt x="8762" y="10032"/>
                </a:lnTo>
                <a:lnTo>
                  <a:pt x="2601" y="20293"/>
                </a:lnTo>
                <a:lnTo>
                  <a:pt x="67" y="33425"/>
                </a:lnTo>
                <a:lnTo>
                  <a:pt x="0" y="37083"/>
                </a:lnTo>
                <a:lnTo>
                  <a:pt x="62483" y="37083"/>
                </a:lnTo>
                <a:lnTo>
                  <a:pt x="60442" y="22912"/>
                </a:lnTo>
                <a:lnTo>
                  <a:pt x="55229" y="12056"/>
                </a:lnTo>
                <a:lnTo>
                  <a:pt x="53085" y="9525"/>
                </a:lnTo>
                <a:lnTo>
                  <a:pt x="47116" y="3175"/>
                </a:lnTo>
                <a:lnTo>
                  <a:pt x="39877" y="0"/>
                </a:lnTo>
                <a:lnTo>
                  <a:pt x="31368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304536" y="5181473"/>
            <a:ext cx="69976" cy="100202"/>
          </a:xfrm>
          <a:custGeom>
            <a:avLst/>
            <a:gdLst/>
            <a:ahLst/>
            <a:cxnLst/>
            <a:rect l="l" t="t" r="r" b="b"/>
            <a:pathLst>
              <a:path w="69976" h="100202">
                <a:moveTo>
                  <a:pt x="34925" y="0"/>
                </a:moveTo>
                <a:lnTo>
                  <a:pt x="22266" y="2509"/>
                </a:lnTo>
                <a:lnTo>
                  <a:pt x="11638" y="10038"/>
                </a:lnTo>
                <a:lnTo>
                  <a:pt x="4287" y="21418"/>
                </a:lnTo>
                <a:lnTo>
                  <a:pt x="957" y="33747"/>
                </a:lnTo>
                <a:lnTo>
                  <a:pt x="0" y="47243"/>
                </a:lnTo>
                <a:lnTo>
                  <a:pt x="802" y="62886"/>
                </a:lnTo>
                <a:lnTo>
                  <a:pt x="3231" y="75249"/>
                </a:lnTo>
                <a:lnTo>
                  <a:pt x="6985" y="83819"/>
                </a:lnTo>
                <a:lnTo>
                  <a:pt x="16063" y="94096"/>
                </a:lnTo>
                <a:lnTo>
                  <a:pt x="27568" y="99402"/>
                </a:lnTo>
                <a:lnTo>
                  <a:pt x="35178" y="100202"/>
                </a:lnTo>
                <a:lnTo>
                  <a:pt x="47625" y="97598"/>
                </a:lnTo>
                <a:lnTo>
                  <a:pt x="58216" y="89737"/>
                </a:lnTo>
                <a:lnTo>
                  <a:pt x="65444" y="78391"/>
                </a:lnTo>
                <a:lnTo>
                  <a:pt x="68840" y="66159"/>
                </a:lnTo>
                <a:lnTo>
                  <a:pt x="69976" y="51180"/>
                </a:lnTo>
                <a:lnTo>
                  <a:pt x="68995" y="35572"/>
                </a:lnTo>
                <a:lnTo>
                  <a:pt x="66051" y="23011"/>
                </a:lnTo>
                <a:lnTo>
                  <a:pt x="61145" y="13450"/>
                </a:lnTo>
                <a:lnTo>
                  <a:pt x="50038" y="3596"/>
                </a:lnTo>
                <a:lnTo>
                  <a:pt x="37635" y="97"/>
                </a:lnTo>
                <a:lnTo>
                  <a:pt x="3492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133467" y="5181473"/>
            <a:ext cx="62484" cy="37083"/>
          </a:xfrm>
          <a:custGeom>
            <a:avLst/>
            <a:gdLst/>
            <a:ahLst/>
            <a:cxnLst/>
            <a:rect l="l" t="t" r="r" b="b"/>
            <a:pathLst>
              <a:path w="62484" h="37083">
                <a:moveTo>
                  <a:pt x="31369" y="0"/>
                </a:moveTo>
                <a:lnTo>
                  <a:pt x="22225" y="0"/>
                </a:lnTo>
                <a:lnTo>
                  <a:pt x="14732" y="3301"/>
                </a:lnTo>
                <a:lnTo>
                  <a:pt x="8762" y="10032"/>
                </a:lnTo>
                <a:lnTo>
                  <a:pt x="2601" y="20293"/>
                </a:lnTo>
                <a:lnTo>
                  <a:pt x="67" y="33425"/>
                </a:lnTo>
                <a:lnTo>
                  <a:pt x="0" y="37083"/>
                </a:lnTo>
                <a:lnTo>
                  <a:pt x="62484" y="37083"/>
                </a:lnTo>
                <a:lnTo>
                  <a:pt x="60442" y="22912"/>
                </a:lnTo>
                <a:lnTo>
                  <a:pt x="55229" y="12056"/>
                </a:lnTo>
                <a:lnTo>
                  <a:pt x="53086" y="9525"/>
                </a:lnTo>
                <a:lnTo>
                  <a:pt x="47117" y="3175"/>
                </a:lnTo>
                <a:lnTo>
                  <a:pt x="39878" y="0"/>
                </a:lnTo>
                <a:lnTo>
                  <a:pt x="31369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196207" y="5181473"/>
            <a:ext cx="62483" cy="37083"/>
          </a:xfrm>
          <a:custGeom>
            <a:avLst/>
            <a:gdLst/>
            <a:ahLst/>
            <a:cxnLst/>
            <a:rect l="l" t="t" r="r" b="b"/>
            <a:pathLst>
              <a:path w="62483" h="37083">
                <a:moveTo>
                  <a:pt x="31368" y="0"/>
                </a:moveTo>
                <a:lnTo>
                  <a:pt x="22225" y="0"/>
                </a:lnTo>
                <a:lnTo>
                  <a:pt x="14731" y="3301"/>
                </a:lnTo>
                <a:lnTo>
                  <a:pt x="8762" y="10032"/>
                </a:lnTo>
                <a:lnTo>
                  <a:pt x="2601" y="20293"/>
                </a:lnTo>
                <a:lnTo>
                  <a:pt x="67" y="33425"/>
                </a:lnTo>
                <a:lnTo>
                  <a:pt x="0" y="37083"/>
                </a:lnTo>
                <a:lnTo>
                  <a:pt x="62483" y="37083"/>
                </a:lnTo>
                <a:lnTo>
                  <a:pt x="60442" y="22912"/>
                </a:lnTo>
                <a:lnTo>
                  <a:pt x="55229" y="12056"/>
                </a:lnTo>
                <a:lnTo>
                  <a:pt x="53085" y="9525"/>
                </a:lnTo>
                <a:lnTo>
                  <a:pt x="47116" y="3175"/>
                </a:lnTo>
                <a:lnTo>
                  <a:pt x="39877" y="0"/>
                </a:lnTo>
                <a:lnTo>
                  <a:pt x="31368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994523" y="5153025"/>
            <a:ext cx="41909" cy="158115"/>
          </a:xfrm>
          <a:custGeom>
            <a:avLst/>
            <a:gdLst/>
            <a:ahLst/>
            <a:cxnLst/>
            <a:rect l="l" t="t" r="r" b="b"/>
            <a:pathLst>
              <a:path w="41909" h="158114">
                <a:moveTo>
                  <a:pt x="0" y="0"/>
                </a:moveTo>
                <a:lnTo>
                  <a:pt x="41909" y="0"/>
                </a:lnTo>
                <a:lnTo>
                  <a:pt x="41909" y="158115"/>
                </a:lnTo>
                <a:lnTo>
                  <a:pt x="0" y="15811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457063" y="5153025"/>
            <a:ext cx="41910" cy="158115"/>
          </a:xfrm>
          <a:custGeom>
            <a:avLst/>
            <a:gdLst/>
            <a:ahLst/>
            <a:cxnLst/>
            <a:rect l="l" t="t" r="r" b="b"/>
            <a:pathLst>
              <a:path w="41910" h="158114">
                <a:moveTo>
                  <a:pt x="0" y="0"/>
                </a:moveTo>
                <a:lnTo>
                  <a:pt x="41910" y="0"/>
                </a:lnTo>
                <a:lnTo>
                  <a:pt x="41910" y="158115"/>
                </a:lnTo>
                <a:lnTo>
                  <a:pt x="0" y="15811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8171053" y="5149469"/>
            <a:ext cx="148336" cy="165227"/>
          </a:xfrm>
          <a:custGeom>
            <a:avLst/>
            <a:gdLst/>
            <a:ahLst/>
            <a:cxnLst/>
            <a:rect l="l" t="t" r="r" b="b"/>
            <a:pathLst>
              <a:path w="148336" h="165226">
                <a:moveTo>
                  <a:pt x="72771" y="0"/>
                </a:moveTo>
                <a:lnTo>
                  <a:pt x="88270" y="614"/>
                </a:lnTo>
                <a:lnTo>
                  <a:pt x="101240" y="2431"/>
                </a:lnTo>
                <a:lnTo>
                  <a:pt x="111640" y="5409"/>
                </a:lnTo>
                <a:lnTo>
                  <a:pt x="126005" y="14093"/>
                </a:lnTo>
                <a:lnTo>
                  <a:pt x="133603" y="23494"/>
                </a:lnTo>
                <a:lnTo>
                  <a:pt x="136760" y="32225"/>
                </a:lnTo>
                <a:lnTo>
                  <a:pt x="138603" y="44839"/>
                </a:lnTo>
                <a:lnTo>
                  <a:pt x="139192" y="60959"/>
                </a:lnTo>
                <a:lnTo>
                  <a:pt x="138811" y="109727"/>
                </a:lnTo>
                <a:lnTo>
                  <a:pt x="139143" y="125028"/>
                </a:lnTo>
                <a:lnTo>
                  <a:pt x="140177" y="136648"/>
                </a:lnTo>
                <a:lnTo>
                  <a:pt x="140843" y="140461"/>
                </a:lnTo>
                <a:lnTo>
                  <a:pt x="142113" y="147065"/>
                </a:lnTo>
                <a:lnTo>
                  <a:pt x="144652" y="154177"/>
                </a:lnTo>
                <a:lnTo>
                  <a:pt x="148336" y="161670"/>
                </a:lnTo>
                <a:lnTo>
                  <a:pt x="106933" y="161670"/>
                </a:lnTo>
                <a:lnTo>
                  <a:pt x="105918" y="158876"/>
                </a:lnTo>
                <a:lnTo>
                  <a:pt x="104521" y="154812"/>
                </a:lnTo>
                <a:lnTo>
                  <a:pt x="102870" y="149351"/>
                </a:lnTo>
                <a:lnTo>
                  <a:pt x="102235" y="146811"/>
                </a:lnTo>
                <a:lnTo>
                  <a:pt x="101726" y="145160"/>
                </a:lnTo>
                <a:lnTo>
                  <a:pt x="101473" y="144398"/>
                </a:lnTo>
                <a:lnTo>
                  <a:pt x="91349" y="152860"/>
                </a:lnTo>
                <a:lnTo>
                  <a:pt x="80576" y="159094"/>
                </a:lnTo>
                <a:lnTo>
                  <a:pt x="78486" y="160019"/>
                </a:lnTo>
                <a:lnTo>
                  <a:pt x="66459" y="163793"/>
                </a:lnTo>
                <a:lnTo>
                  <a:pt x="53652" y="165216"/>
                </a:lnTo>
                <a:lnTo>
                  <a:pt x="52450" y="165226"/>
                </a:lnTo>
                <a:lnTo>
                  <a:pt x="38230" y="163931"/>
                </a:lnTo>
                <a:lnTo>
                  <a:pt x="26013" y="160060"/>
                </a:lnTo>
                <a:lnTo>
                  <a:pt x="15802" y="153636"/>
                </a:lnTo>
                <a:lnTo>
                  <a:pt x="5871" y="141855"/>
                </a:lnTo>
                <a:lnTo>
                  <a:pt x="1247" y="130014"/>
                </a:lnTo>
                <a:lnTo>
                  <a:pt x="0" y="118490"/>
                </a:lnTo>
                <a:lnTo>
                  <a:pt x="0" y="109600"/>
                </a:lnTo>
                <a:lnTo>
                  <a:pt x="2031" y="101599"/>
                </a:lnTo>
                <a:lnTo>
                  <a:pt x="6350" y="94614"/>
                </a:lnTo>
                <a:lnTo>
                  <a:pt x="10668" y="87629"/>
                </a:lnTo>
                <a:lnTo>
                  <a:pt x="16637" y="82295"/>
                </a:lnTo>
                <a:lnTo>
                  <a:pt x="24256" y="78612"/>
                </a:lnTo>
                <a:lnTo>
                  <a:pt x="34102" y="74670"/>
                </a:lnTo>
                <a:lnTo>
                  <a:pt x="46641" y="71163"/>
                </a:lnTo>
                <a:lnTo>
                  <a:pt x="57530" y="68833"/>
                </a:lnTo>
                <a:lnTo>
                  <a:pt x="73659" y="65556"/>
                </a:lnTo>
                <a:lnTo>
                  <a:pt x="86479" y="62419"/>
                </a:lnTo>
                <a:lnTo>
                  <a:pt x="95969" y="59421"/>
                </a:lnTo>
                <a:lnTo>
                  <a:pt x="98171" y="58546"/>
                </a:lnTo>
                <a:lnTo>
                  <a:pt x="98171" y="54355"/>
                </a:lnTo>
                <a:lnTo>
                  <a:pt x="98171" y="46354"/>
                </a:lnTo>
                <a:lnTo>
                  <a:pt x="96139" y="40639"/>
                </a:lnTo>
                <a:lnTo>
                  <a:pt x="92201" y="37210"/>
                </a:lnTo>
                <a:lnTo>
                  <a:pt x="88265" y="33781"/>
                </a:lnTo>
                <a:lnTo>
                  <a:pt x="80772" y="32003"/>
                </a:lnTo>
                <a:lnTo>
                  <a:pt x="69723" y="32003"/>
                </a:lnTo>
                <a:lnTo>
                  <a:pt x="62356" y="32003"/>
                </a:lnTo>
                <a:lnTo>
                  <a:pt x="56515" y="33527"/>
                </a:lnTo>
                <a:lnTo>
                  <a:pt x="52324" y="36448"/>
                </a:lnTo>
                <a:lnTo>
                  <a:pt x="48132" y="39369"/>
                </a:lnTo>
                <a:lnTo>
                  <a:pt x="44830" y="44449"/>
                </a:lnTo>
                <a:lnTo>
                  <a:pt x="42164" y="51815"/>
                </a:lnTo>
                <a:lnTo>
                  <a:pt x="4318" y="44957"/>
                </a:lnTo>
                <a:lnTo>
                  <a:pt x="9207" y="31754"/>
                </a:lnTo>
                <a:lnTo>
                  <a:pt x="15954" y="20884"/>
                </a:lnTo>
                <a:lnTo>
                  <a:pt x="24536" y="12347"/>
                </a:lnTo>
                <a:lnTo>
                  <a:pt x="26289" y="11048"/>
                </a:lnTo>
                <a:lnTo>
                  <a:pt x="35670" y="5955"/>
                </a:lnTo>
                <a:lnTo>
                  <a:pt x="47205" y="2423"/>
                </a:lnTo>
                <a:lnTo>
                  <a:pt x="60894" y="453"/>
                </a:lnTo>
                <a:lnTo>
                  <a:pt x="72771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807452" y="5149469"/>
            <a:ext cx="154177" cy="221742"/>
          </a:xfrm>
          <a:custGeom>
            <a:avLst/>
            <a:gdLst/>
            <a:ahLst/>
            <a:cxnLst/>
            <a:rect l="l" t="t" r="r" b="b"/>
            <a:pathLst>
              <a:path w="154177" h="221742">
                <a:moveTo>
                  <a:pt x="88265" y="0"/>
                </a:moveTo>
                <a:lnTo>
                  <a:pt x="101310" y="1319"/>
                </a:lnTo>
                <a:lnTo>
                  <a:pt x="113370" y="5271"/>
                </a:lnTo>
                <a:lnTo>
                  <a:pt x="124434" y="11842"/>
                </a:lnTo>
                <a:lnTo>
                  <a:pt x="134489" y="21023"/>
                </a:lnTo>
                <a:lnTo>
                  <a:pt x="141952" y="30986"/>
                </a:lnTo>
                <a:lnTo>
                  <a:pt x="147339" y="41724"/>
                </a:lnTo>
                <a:lnTo>
                  <a:pt x="151168" y="53824"/>
                </a:lnTo>
                <a:lnTo>
                  <a:pt x="153445" y="67303"/>
                </a:lnTo>
                <a:lnTo>
                  <a:pt x="154177" y="81787"/>
                </a:lnTo>
                <a:lnTo>
                  <a:pt x="153423" y="96714"/>
                </a:lnTo>
                <a:lnTo>
                  <a:pt x="151165" y="110255"/>
                </a:lnTo>
                <a:lnTo>
                  <a:pt x="147409" y="122416"/>
                </a:lnTo>
                <a:lnTo>
                  <a:pt x="142160" y="133202"/>
                </a:lnTo>
                <a:lnTo>
                  <a:pt x="135424" y="142621"/>
                </a:lnTo>
                <a:lnTo>
                  <a:pt x="124877" y="152732"/>
                </a:lnTo>
                <a:lnTo>
                  <a:pt x="113911" y="159537"/>
                </a:lnTo>
                <a:lnTo>
                  <a:pt x="101963" y="163691"/>
                </a:lnTo>
                <a:lnTo>
                  <a:pt x="89022" y="165217"/>
                </a:lnTo>
                <a:lnTo>
                  <a:pt x="87883" y="165226"/>
                </a:lnTo>
                <a:lnTo>
                  <a:pt x="79248" y="165226"/>
                </a:lnTo>
                <a:lnTo>
                  <a:pt x="71247" y="163448"/>
                </a:lnTo>
                <a:lnTo>
                  <a:pt x="64262" y="160019"/>
                </a:lnTo>
                <a:lnTo>
                  <a:pt x="54610" y="153986"/>
                </a:lnTo>
                <a:lnTo>
                  <a:pt x="44512" y="144976"/>
                </a:lnTo>
                <a:lnTo>
                  <a:pt x="41782" y="142112"/>
                </a:lnTo>
                <a:lnTo>
                  <a:pt x="41782" y="221741"/>
                </a:lnTo>
                <a:lnTo>
                  <a:pt x="0" y="221741"/>
                </a:lnTo>
                <a:lnTo>
                  <a:pt x="0" y="3555"/>
                </a:lnTo>
                <a:lnTo>
                  <a:pt x="38989" y="3555"/>
                </a:lnTo>
                <a:lnTo>
                  <a:pt x="38989" y="26796"/>
                </a:lnTo>
                <a:lnTo>
                  <a:pt x="46930" y="17024"/>
                </a:lnTo>
                <a:lnTo>
                  <a:pt x="57033" y="9019"/>
                </a:lnTo>
                <a:lnTo>
                  <a:pt x="59563" y="7492"/>
                </a:lnTo>
                <a:lnTo>
                  <a:pt x="71153" y="2468"/>
                </a:lnTo>
                <a:lnTo>
                  <a:pt x="83782" y="157"/>
                </a:lnTo>
                <a:lnTo>
                  <a:pt x="8826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624699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390" y="0"/>
                </a:moveTo>
                <a:lnTo>
                  <a:pt x="87983" y="707"/>
                </a:lnTo>
                <a:lnTo>
                  <a:pt x="101376" y="2831"/>
                </a:lnTo>
                <a:lnTo>
                  <a:pt x="112542" y="6371"/>
                </a:lnTo>
                <a:lnTo>
                  <a:pt x="120523" y="10667"/>
                </a:lnTo>
                <a:lnTo>
                  <a:pt x="129963" y="18790"/>
                </a:lnTo>
                <a:lnTo>
                  <a:pt x="137233" y="29197"/>
                </a:lnTo>
                <a:lnTo>
                  <a:pt x="142367" y="41909"/>
                </a:lnTo>
                <a:lnTo>
                  <a:pt x="102870" y="49148"/>
                </a:lnTo>
                <a:lnTo>
                  <a:pt x="101219" y="43052"/>
                </a:lnTo>
                <a:lnTo>
                  <a:pt x="98044" y="38353"/>
                </a:lnTo>
                <a:lnTo>
                  <a:pt x="93218" y="35051"/>
                </a:lnTo>
                <a:lnTo>
                  <a:pt x="88519" y="31749"/>
                </a:lnTo>
                <a:lnTo>
                  <a:pt x="81787" y="30098"/>
                </a:lnTo>
                <a:lnTo>
                  <a:pt x="73151" y="30098"/>
                </a:lnTo>
                <a:lnTo>
                  <a:pt x="62102" y="30098"/>
                </a:lnTo>
                <a:lnTo>
                  <a:pt x="54228" y="31622"/>
                </a:lnTo>
                <a:lnTo>
                  <a:pt x="49402" y="34670"/>
                </a:lnTo>
                <a:lnTo>
                  <a:pt x="46227" y="36956"/>
                </a:lnTo>
                <a:lnTo>
                  <a:pt x="44703" y="39750"/>
                </a:lnTo>
                <a:lnTo>
                  <a:pt x="44703" y="43179"/>
                </a:lnTo>
                <a:lnTo>
                  <a:pt x="44703" y="46227"/>
                </a:lnTo>
                <a:lnTo>
                  <a:pt x="46100" y="48767"/>
                </a:lnTo>
                <a:lnTo>
                  <a:pt x="48895" y="50799"/>
                </a:lnTo>
                <a:lnTo>
                  <a:pt x="55071" y="53746"/>
                </a:lnTo>
                <a:lnTo>
                  <a:pt x="66682" y="57359"/>
                </a:lnTo>
                <a:lnTo>
                  <a:pt x="83680" y="61638"/>
                </a:lnTo>
                <a:lnTo>
                  <a:pt x="87883" y="62610"/>
                </a:lnTo>
                <a:lnTo>
                  <a:pt x="103512" y="66605"/>
                </a:lnTo>
                <a:lnTo>
                  <a:pt x="116541" y="71073"/>
                </a:lnTo>
                <a:lnTo>
                  <a:pt x="126993" y="76002"/>
                </a:lnTo>
                <a:lnTo>
                  <a:pt x="134620" y="81152"/>
                </a:lnTo>
                <a:lnTo>
                  <a:pt x="142574" y="90811"/>
                </a:lnTo>
                <a:lnTo>
                  <a:pt x="146888" y="102924"/>
                </a:lnTo>
                <a:lnTo>
                  <a:pt x="147700" y="112267"/>
                </a:lnTo>
                <a:lnTo>
                  <a:pt x="145993" y="124982"/>
                </a:lnTo>
                <a:lnTo>
                  <a:pt x="140886" y="136557"/>
                </a:lnTo>
                <a:lnTo>
                  <a:pt x="132400" y="146990"/>
                </a:lnTo>
                <a:lnTo>
                  <a:pt x="120353" y="155893"/>
                </a:lnTo>
                <a:lnTo>
                  <a:pt x="109400" y="160570"/>
                </a:lnTo>
                <a:lnTo>
                  <a:pt x="96679" y="163637"/>
                </a:lnTo>
                <a:lnTo>
                  <a:pt x="82192" y="165094"/>
                </a:lnTo>
                <a:lnTo>
                  <a:pt x="75819" y="165226"/>
                </a:lnTo>
                <a:lnTo>
                  <a:pt x="61038" y="164476"/>
                </a:lnTo>
                <a:lnTo>
                  <a:pt x="47833" y="162218"/>
                </a:lnTo>
                <a:lnTo>
                  <a:pt x="36191" y="158440"/>
                </a:lnTo>
                <a:lnTo>
                  <a:pt x="26104" y="153134"/>
                </a:lnTo>
                <a:lnTo>
                  <a:pt x="14707" y="143637"/>
                </a:lnTo>
                <a:lnTo>
                  <a:pt x="7037" y="133533"/>
                </a:lnTo>
                <a:lnTo>
                  <a:pt x="1588" y="121814"/>
                </a:lnTo>
                <a:lnTo>
                  <a:pt x="0" y="116585"/>
                </a:lnTo>
                <a:lnTo>
                  <a:pt x="42036" y="110235"/>
                </a:lnTo>
                <a:lnTo>
                  <a:pt x="43815" y="118363"/>
                </a:lnTo>
                <a:lnTo>
                  <a:pt x="47371" y="124459"/>
                </a:lnTo>
                <a:lnTo>
                  <a:pt x="52831" y="128650"/>
                </a:lnTo>
                <a:lnTo>
                  <a:pt x="58293" y="132968"/>
                </a:lnTo>
                <a:lnTo>
                  <a:pt x="65912" y="135000"/>
                </a:lnTo>
                <a:lnTo>
                  <a:pt x="75819" y="135000"/>
                </a:lnTo>
                <a:lnTo>
                  <a:pt x="86614" y="135000"/>
                </a:lnTo>
                <a:lnTo>
                  <a:pt x="94742" y="133095"/>
                </a:lnTo>
                <a:lnTo>
                  <a:pt x="100202" y="129031"/>
                </a:lnTo>
                <a:lnTo>
                  <a:pt x="103885" y="126237"/>
                </a:lnTo>
                <a:lnTo>
                  <a:pt x="105664" y="122554"/>
                </a:lnTo>
                <a:lnTo>
                  <a:pt x="105664" y="117855"/>
                </a:lnTo>
                <a:lnTo>
                  <a:pt x="105664" y="114680"/>
                </a:lnTo>
                <a:lnTo>
                  <a:pt x="104648" y="112140"/>
                </a:lnTo>
                <a:lnTo>
                  <a:pt x="102743" y="109981"/>
                </a:lnTo>
                <a:lnTo>
                  <a:pt x="100583" y="108076"/>
                </a:lnTo>
                <a:lnTo>
                  <a:pt x="96011" y="106171"/>
                </a:lnTo>
                <a:lnTo>
                  <a:pt x="88773" y="104520"/>
                </a:lnTo>
                <a:lnTo>
                  <a:pt x="70980" y="100359"/>
                </a:lnTo>
                <a:lnTo>
                  <a:pt x="55841" y="96350"/>
                </a:lnTo>
                <a:lnTo>
                  <a:pt x="43350" y="92484"/>
                </a:lnTo>
                <a:lnTo>
                  <a:pt x="33501" y="88749"/>
                </a:lnTo>
                <a:lnTo>
                  <a:pt x="26290" y="85137"/>
                </a:lnTo>
                <a:lnTo>
                  <a:pt x="14623" y="75022"/>
                </a:lnTo>
                <a:lnTo>
                  <a:pt x="8383" y="63971"/>
                </a:lnTo>
                <a:lnTo>
                  <a:pt x="5893" y="50897"/>
                </a:lnTo>
                <a:lnTo>
                  <a:pt x="5842" y="48513"/>
                </a:lnTo>
                <a:lnTo>
                  <a:pt x="7650" y="35631"/>
                </a:lnTo>
                <a:lnTo>
                  <a:pt x="13056" y="24127"/>
                </a:lnTo>
                <a:lnTo>
                  <a:pt x="22098" y="13969"/>
                </a:lnTo>
                <a:lnTo>
                  <a:pt x="31037" y="8016"/>
                </a:lnTo>
                <a:lnTo>
                  <a:pt x="42097" y="3698"/>
                </a:lnTo>
                <a:lnTo>
                  <a:pt x="55278" y="1025"/>
                </a:lnTo>
                <a:lnTo>
                  <a:pt x="70578" y="10"/>
                </a:lnTo>
                <a:lnTo>
                  <a:pt x="72390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443851" y="5149469"/>
            <a:ext cx="163068" cy="165227"/>
          </a:xfrm>
          <a:custGeom>
            <a:avLst/>
            <a:gdLst/>
            <a:ahLst/>
            <a:cxnLst/>
            <a:rect l="l" t="t" r="r" b="b"/>
            <a:pathLst>
              <a:path w="163068" h="165226">
                <a:moveTo>
                  <a:pt x="81406" y="0"/>
                </a:moveTo>
                <a:lnTo>
                  <a:pt x="95275" y="937"/>
                </a:lnTo>
                <a:lnTo>
                  <a:pt x="108117" y="3753"/>
                </a:lnTo>
                <a:lnTo>
                  <a:pt x="119923" y="8454"/>
                </a:lnTo>
                <a:lnTo>
                  <a:pt x="130678" y="15046"/>
                </a:lnTo>
                <a:lnTo>
                  <a:pt x="140207" y="23367"/>
                </a:lnTo>
                <a:lnTo>
                  <a:pt x="148485" y="33220"/>
                </a:lnTo>
                <a:lnTo>
                  <a:pt x="154909" y="44066"/>
                </a:lnTo>
                <a:lnTo>
                  <a:pt x="159481" y="55913"/>
                </a:lnTo>
                <a:lnTo>
                  <a:pt x="162200" y="68767"/>
                </a:lnTo>
                <a:lnTo>
                  <a:pt x="163068" y="82168"/>
                </a:lnTo>
                <a:lnTo>
                  <a:pt x="162159" y="95962"/>
                </a:lnTo>
                <a:lnTo>
                  <a:pt x="159425" y="108800"/>
                </a:lnTo>
                <a:lnTo>
                  <a:pt x="154854" y="120665"/>
                </a:lnTo>
                <a:lnTo>
                  <a:pt x="148433" y="131539"/>
                </a:lnTo>
                <a:lnTo>
                  <a:pt x="140151" y="141404"/>
                </a:lnTo>
                <a:lnTo>
                  <a:pt x="130148" y="150181"/>
                </a:lnTo>
                <a:lnTo>
                  <a:pt x="119348" y="156831"/>
                </a:lnTo>
                <a:lnTo>
                  <a:pt x="107554" y="161555"/>
                </a:lnTo>
                <a:lnTo>
                  <a:pt x="94766" y="164353"/>
                </a:lnTo>
                <a:lnTo>
                  <a:pt x="81660" y="165226"/>
                </a:lnTo>
                <a:lnTo>
                  <a:pt x="68891" y="164347"/>
                </a:lnTo>
                <a:lnTo>
                  <a:pt x="56488" y="161722"/>
                </a:lnTo>
                <a:lnTo>
                  <a:pt x="44412" y="157372"/>
                </a:lnTo>
                <a:lnTo>
                  <a:pt x="29131" y="148573"/>
                </a:lnTo>
                <a:lnTo>
                  <a:pt x="19730" y="140020"/>
                </a:lnTo>
                <a:lnTo>
                  <a:pt x="12078" y="129746"/>
                </a:lnTo>
                <a:lnTo>
                  <a:pt x="5509" y="115824"/>
                </a:lnTo>
                <a:lnTo>
                  <a:pt x="2211" y="103863"/>
                </a:lnTo>
                <a:lnTo>
                  <a:pt x="393" y="90723"/>
                </a:lnTo>
                <a:lnTo>
                  <a:pt x="0" y="80390"/>
                </a:lnTo>
                <a:lnTo>
                  <a:pt x="960" y="67808"/>
                </a:lnTo>
                <a:lnTo>
                  <a:pt x="3843" y="55461"/>
                </a:lnTo>
                <a:lnTo>
                  <a:pt x="8648" y="43371"/>
                </a:lnTo>
                <a:lnTo>
                  <a:pt x="17339" y="29053"/>
                </a:lnTo>
                <a:lnTo>
                  <a:pt x="25970" y="19722"/>
                </a:lnTo>
                <a:lnTo>
                  <a:pt x="36201" y="12117"/>
                </a:lnTo>
                <a:lnTo>
                  <a:pt x="50802" y="5135"/>
                </a:lnTo>
                <a:lnTo>
                  <a:pt x="62977" y="1755"/>
                </a:lnTo>
                <a:lnTo>
                  <a:pt x="75911" y="147"/>
                </a:lnTo>
                <a:lnTo>
                  <a:pt x="81406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967347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517" y="0"/>
                </a:moveTo>
                <a:lnTo>
                  <a:pt x="86695" y="1030"/>
                </a:lnTo>
                <a:lnTo>
                  <a:pt x="99556" y="4128"/>
                </a:lnTo>
                <a:lnTo>
                  <a:pt x="111101" y="9299"/>
                </a:lnTo>
                <a:lnTo>
                  <a:pt x="121329" y="16551"/>
                </a:lnTo>
                <a:lnTo>
                  <a:pt x="128143" y="23367"/>
                </a:lnTo>
                <a:lnTo>
                  <a:pt x="134490" y="32039"/>
                </a:lnTo>
                <a:lnTo>
                  <a:pt x="139593" y="42163"/>
                </a:lnTo>
                <a:lnTo>
                  <a:pt x="143457" y="53742"/>
                </a:lnTo>
                <a:lnTo>
                  <a:pt x="146084" y="66780"/>
                </a:lnTo>
                <a:lnTo>
                  <a:pt x="147480" y="81281"/>
                </a:lnTo>
                <a:lnTo>
                  <a:pt x="147700" y="94741"/>
                </a:lnTo>
                <a:lnTo>
                  <a:pt x="42925" y="94741"/>
                </a:lnTo>
                <a:lnTo>
                  <a:pt x="44859" y="108683"/>
                </a:lnTo>
                <a:lnTo>
                  <a:pt x="49956" y="119877"/>
                </a:lnTo>
                <a:lnTo>
                  <a:pt x="52958" y="123697"/>
                </a:lnTo>
                <a:lnTo>
                  <a:pt x="63452" y="131247"/>
                </a:lnTo>
                <a:lnTo>
                  <a:pt x="76176" y="133974"/>
                </a:lnTo>
                <a:lnTo>
                  <a:pt x="77088" y="133984"/>
                </a:lnTo>
                <a:lnTo>
                  <a:pt x="83693" y="133984"/>
                </a:lnTo>
                <a:lnTo>
                  <a:pt x="89153" y="132206"/>
                </a:lnTo>
                <a:lnTo>
                  <a:pt x="93599" y="128650"/>
                </a:lnTo>
                <a:lnTo>
                  <a:pt x="98044" y="125094"/>
                </a:lnTo>
                <a:lnTo>
                  <a:pt x="101473" y="119252"/>
                </a:lnTo>
                <a:lnTo>
                  <a:pt x="103758" y="111378"/>
                </a:lnTo>
                <a:lnTo>
                  <a:pt x="145414" y="118363"/>
                </a:lnTo>
                <a:lnTo>
                  <a:pt x="139888" y="130883"/>
                </a:lnTo>
                <a:lnTo>
                  <a:pt x="132733" y="141538"/>
                </a:lnTo>
                <a:lnTo>
                  <a:pt x="123970" y="150309"/>
                </a:lnTo>
                <a:lnTo>
                  <a:pt x="109515" y="159103"/>
                </a:lnTo>
                <a:lnTo>
                  <a:pt x="97632" y="162985"/>
                </a:lnTo>
                <a:lnTo>
                  <a:pt x="84383" y="164954"/>
                </a:lnTo>
                <a:lnTo>
                  <a:pt x="76707" y="165226"/>
                </a:lnTo>
                <a:lnTo>
                  <a:pt x="61764" y="164248"/>
                </a:lnTo>
                <a:lnTo>
                  <a:pt x="48387" y="161317"/>
                </a:lnTo>
                <a:lnTo>
                  <a:pt x="36572" y="156439"/>
                </a:lnTo>
                <a:lnTo>
                  <a:pt x="26313" y="149618"/>
                </a:lnTo>
                <a:lnTo>
                  <a:pt x="17605" y="140860"/>
                </a:lnTo>
                <a:lnTo>
                  <a:pt x="9404" y="128082"/>
                </a:lnTo>
                <a:lnTo>
                  <a:pt x="4757" y="116713"/>
                </a:lnTo>
                <a:lnTo>
                  <a:pt x="1678" y="104197"/>
                </a:lnTo>
                <a:lnTo>
                  <a:pt x="168" y="90532"/>
                </a:lnTo>
                <a:lnTo>
                  <a:pt x="0" y="83819"/>
                </a:lnTo>
                <a:lnTo>
                  <a:pt x="789" y="69087"/>
                </a:lnTo>
                <a:lnTo>
                  <a:pt x="3159" y="55654"/>
                </a:lnTo>
                <a:lnTo>
                  <a:pt x="7108" y="43530"/>
                </a:lnTo>
                <a:lnTo>
                  <a:pt x="12636" y="32728"/>
                </a:lnTo>
                <a:lnTo>
                  <a:pt x="19744" y="23259"/>
                </a:lnTo>
                <a:lnTo>
                  <a:pt x="30354" y="13456"/>
                </a:lnTo>
                <a:lnTo>
                  <a:pt x="41220" y="6799"/>
                </a:lnTo>
                <a:lnTo>
                  <a:pt x="53179" y="2388"/>
                </a:lnTo>
                <a:lnTo>
                  <a:pt x="66240" y="232"/>
                </a:lnTo>
                <a:lnTo>
                  <a:pt x="72517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784213" y="5149469"/>
            <a:ext cx="154177" cy="225806"/>
          </a:xfrm>
          <a:custGeom>
            <a:avLst/>
            <a:gdLst/>
            <a:ahLst/>
            <a:cxnLst/>
            <a:rect l="l" t="t" r="r" b="b"/>
            <a:pathLst>
              <a:path w="154177" h="225805">
                <a:moveTo>
                  <a:pt x="66675" y="0"/>
                </a:moveTo>
                <a:lnTo>
                  <a:pt x="79714" y="1388"/>
                </a:lnTo>
                <a:lnTo>
                  <a:pt x="91649" y="5547"/>
                </a:lnTo>
                <a:lnTo>
                  <a:pt x="102480" y="12468"/>
                </a:lnTo>
                <a:lnTo>
                  <a:pt x="112208" y="22141"/>
                </a:lnTo>
                <a:lnTo>
                  <a:pt x="115061" y="25780"/>
                </a:lnTo>
                <a:lnTo>
                  <a:pt x="115061" y="3555"/>
                </a:lnTo>
                <a:lnTo>
                  <a:pt x="154177" y="3555"/>
                </a:lnTo>
                <a:lnTo>
                  <a:pt x="154177" y="145414"/>
                </a:lnTo>
                <a:lnTo>
                  <a:pt x="153763" y="161007"/>
                </a:lnTo>
                <a:lnTo>
                  <a:pt x="152518" y="174041"/>
                </a:lnTo>
                <a:lnTo>
                  <a:pt x="150443" y="184516"/>
                </a:lnTo>
                <a:lnTo>
                  <a:pt x="146557" y="196468"/>
                </a:lnTo>
                <a:lnTo>
                  <a:pt x="142239" y="203707"/>
                </a:lnTo>
                <a:lnTo>
                  <a:pt x="136651" y="209041"/>
                </a:lnTo>
                <a:lnTo>
                  <a:pt x="126925" y="216008"/>
                </a:lnTo>
                <a:lnTo>
                  <a:pt x="114426" y="221360"/>
                </a:lnTo>
                <a:lnTo>
                  <a:pt x="103530" y="223956"/>
                </a:lnTo>
                <a:lnTo>
                  <a:pt x="90742" y="225440"/>
                </a:lnTo>
                <a:lnTo>
                  <a:pt x="79247" y="225805"/>
                </a:lnTo>
                <a:lnTo>
                  <a:pt x="62931" y="225162"/>
                </a:lnTo>
                <a:lnTo>
                  <a:pt x="48801" y="223233"/>
                </a:lnTo>
                <a:lnTo>
                  <a:pt x="36866" y="220017"/>
                </a:lnTo>
                <a:lnTo>
                  <a:pt x="27135" y="215515"/>
                </a:lnTo>
                <a:lnTo>
                  <a:pt x="13035" y="202226"/>
                </a:lnTo>
                <a:lnTo>
                  <a:pt x="7448" y="190834"/>
                </a:lnTo>
                <a:lnTo>
                  <a:pt x="5465" y="177861"/>
                </a:lnTo>
                <a:lnTo>
                  <a:pt x="5460" y="177164"/>
                </a:lnTo>
                <a:lnTo>
                  <a:pt x="5460" y="175767"/>
                </a:lnTo>
                <a:lnTo>
                  <a:pt x="5460" y="174116"/>
                </a:lnTo>
                <a:lnTo>
                  <a:pt x="5587" y="172084"/>
                </a:lnTo>
                <a:lnTo>
                  <a:pt x="53339" y="177926"/>
                </a:lnTo>
                <a:lnTo>
                  <a:pt x="54101" y="183387"/>
                </a:lnTo>
                <a:lnTo>
                  <a:pt x="56006" y="187324"/>
                </a:lnTo>
                <a:lnTo>
                  <a:pt x="58800" y="189356"/>
                </a:lnTo>
                <a:lnTo>
                  <a:pt x="62864" y="192277"/>
                </a:lnTo>
                <a:lnTo>
                  <a:pt x="69087" y="193801"/>
                </a:lnTo>
                <a:lnTo>
                  <a:pt x="77596" y="193801"/>
                </a:lnTo>
                <a:lnTo>
                  <a:pt x="88518" y="193801"/>
                </a:lnTo>
                <a:lnTo>
                  <a:pt x="96646" y="192150"/>
                </a:lnTo>
                <a:lnTo>
                  <a:pt x="102107" y="188848"/>
                </a:lnTo>
                <a:lnTo>
                  <a:pt x="105790" y="186689"/>
                </a:lnTo>
                <a:lnTo>
                  <a:pt x="108584" y="183260"/>
                </a:lnTo>
                <a:lnTo>
                  <a:pt x="110489" y="178307"/>
                </a:lnTo>
                <a:lnTo>
                  <a:pt x="111759" y="174878"/>
                </a:lnTo>
                <a:lnTo>
                  <a:pt x="112394" y="168528"/>
                </a:lnTo>
                <a:lnTo>
                  <a:pt x="112394" y="159130"/>
                </a:lnTo>
                <a:lnTo>
                  <a:pt x="112394" y="136016"/>
                </a:lnTo>
                <a:lnTo>
                  <a:pt x="103021" y="146723"/>
                </a:lnTo>
                <a:lnTo>
                  <a:pt x="92542" y="154548"/>
                </a:lnTo>
                <a:lnTo>
                  <a:pt x="80957" y="159501"/>
                </a:lnTo>
                <a:lnTo>
                  <a:pt x="68267" y="161593"/>
                </a:lnTo>
                <a:lnTo>
                  <a:pt x="65150" y="161670"/>
                </a:lnTo>
                <a:lnTo>
                  <a:pt x="51628" y="160342"/>
                </a:lnTo>
                <a:lnTo>
                  <a:pt x="39438" y="156360"/>
                </a:lnTo>
                <a:lnTo>
                  <a:pt x="28563" y="149735"/>
                </a:lnTo>
                <a:lnTo>
                  <a:pt x="18988" y="140475"/>
                </a:lnTo>
                <a:lnTo>
                  <a:pt x="14604" y="134746"/>
                </a:lnTo>
                <a:lnTo>
                  <a:pt x="8667" y="124332"/>
                </a:lnTo>
                <a:lnTo>
                  <a:pt x="4255" y="112818"/>
                </a:lnTo>
                <a:lnTo>
                  <a:pt x="1388" y="100204"/>
                </a:lnTo>
                <a:lnTo>
                  <a:pt x="84" y="86491"/>
                </a:lnTo>
                <a:lnTo>
                  <a:pt x="0" y="81787"/>
                </a:lnTo>
                <a:lnTo>
                  <a:pt x="771" y="66660"/>
                </a:lnTo>
                <a:lnTo>
                  <a:pt x="3076" y="53042"/>
                </a:lnTo>
                <a:lnTo>
                  <a:pt x="6904" y="40928"/>
                </a:lnTo>
                <a:lnTo>
                  <a:pt x="12243" y="30313"/>
                </a:lnTo>
                <a:lnTo>
                  <a:pt x="19176" y="21081"/>
                </a:lnTo>
                <a:lnTo>
                  <a:pt x="29055" y="12019"/>
                </a:lnTo>
                <a:lnTo>
                  <a:pt x="40060" y="5493"/>
                </a:lnTo>
                <a:lnTo>
                  <a:pt x="52180" y="1494"/>
                </a:lnTo>
                <a:lnTo>
                  <a:pt x="65405" y="10"/>
                </a:lnTo>
                <a:lnTo>
                  <a:pt x="66675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6612255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517" y="0"/>
                </a:moveTo>
                <a:lnTo>
                  <a:pt x="86695" y="1030"/>
                </a:lnTo>
                <a:lnTo>
                  <a:pt x="99556" y="4128"/>
                </a:lnTo>
                <a:lnTo>
                  <a:pt x="111101" y="9299"/>
                </a:lnTo>
                <a:lnTo>
                  <a:pt x="121329" y="16551"/>
                </a:lnTo>
                <a:lnTo>
                  <a:pt x="128143" y="23367"/>
                </a:lnTo>
                <a:lnTo>
                  <a:pt x="134490" y="32039"/>
                </a:lnTo>
                <a:lnTo>
                  <a:pt x="139593" y="42163"/>
                </a:lnTo>
                <a:lnTo>
                  <a:pt x="143457" y="53742"/>
                </a:lnTo>
                <a:lnTo>
                  <a:pt x="146084" y="66780"/>
                </a:lnTo>
                <a:lnTo>
                  <a:pt x="147480" y="81281"/>
                </a:lnTo>
                <a:lnTo>
                  <a:pt x="147700" y="94741"/>
                </a:lnTo>
                <a:lnTo>
                  <a:pt x="42925" y="94741"/>
                </a:lnTo>
                <a:lnTo>
                  <a:pt x="44859" y="108683"/>
                </a:lnTo>
                <a:lnTo>
                  <a:pt x="49956" y="119877"/>
                </a:lnTo>
                <a:lnTo>
                  <a:pt x="52959" y="123697"/>
                </a:lnTo>
                <a:lnTo>
                  <a:pt x="63452" y="131247"/>
                </a:lnTo>
                <a:lnTo>
                  <a:pt x="76176" y="133974"/>
                </a:lnTo>
                <a:lnTo>
                  <a:pt x="77089" y="133984"/>
                </a:lnTo>
                <a:lnTo>
                  <a:pt x="83693" y="133984"/>
                </a:lnTo>
                <a:lnTo>
                  <a:pt x="89153" y="132206"/>
                </a:lnTo>
                <a:lnTo>
                  <a:pt x="93599" y="128650"/>
                </a:lnTo>
                <a:lnTo>
                  <a:pt x="98044" y="125094"/>
                </a:lnTo>
                <a:lnTo>
                  <a:pt x="101473" y="119252"/>
                </a:lnTo>
                <a:lnTo>
                  <a:pt x="103759" y="111378"/>
                </a:lnTo>
                <a:lnTo>
                  <a:pt x="145415" y="118363"/>
                </a:lnTo>
                <a:lnTo>
                  <a:pt x="139888" y="130883"/>
                </a:lnTo>
                <a:lnTo>
                  <a:pt x="132733" y="141538"/>
                </a:lnTo>
                <a:lnTo>
                  <a:pt x="123970" y="150309"/>
                </a:lnTo>
                <a:lnTo>
                  <a:pt x="109515" y="159103"/>
                </a:lnTo>
                <a:lnTo>
                  <a:pt x="97632" y="162985"/>
                </a:lnTo>
                <a:lnTo>
                  <a:pt x="84383" y="164954"/>
                </a:lnTo>
                <a:lnTo>
                  <a:pt x="76708" y="165226"/>
                </a:lnTo>
                <a:lnTo>
                  <a:pt x="61764" y="164248"/>
                </a:lnTo>
                <a:lnTo>
                  <a:pt x="48387" y="161317"/>
                </a:lnTo>
                <a:lnTo>
                  <a:pt x="36572" y="156439"/>
                </a:lnTo>
                <a:lnTo>
                  <a:pt x="26313" y="149618"/>
                </a:lnTo>
                <a:lnTo>
                  <a:pt x="17605" y="140860"/>
                </a:lnTo>
                <a:lnTo>
                  <a:pt x="9404" y="128082"/>
                </a:lnTo>
                <a:lnTo>
                  <a:pt x="4757" y="116713"/>
                </a:lnTo>
                <a:lnTo>
                  <a:pt x="1678" y="104197"/>
                </a:lnTo>
                <a:lnTo>
                  <a:pt x="168" y="90532"/>
                </a:lnTo>
                <a:lnTo>
                  <a:pt x="0" y="83819"/>
                </a:lnTo>
                <a:lnTo>
                  <a:pt x="789" y="69087"/>
                </a:lnTo>
                <a:lnTo>
                  <a:pt x="3159" y="55654"/>
                </a:lnTo>
                <a:lnTo>
                  <a:pt x="7108" y="43530"/>
                </a:lnTo>
                <a:lnTo>
                  <a:pt x="12636" y="32728"/>
                </a:lnTo>
                <a:lnTo>
                  <a:pt x="19744" y="23259"/>
                </a:lnTo>
                <a:lnTo>
                  <a:pt x="30354" y="13456"/>
                </a:lnTo>
                <a:lnTo>
                  <a:pt x="41220" y="6799"/>
                </a:lnTo>
                <a:lnTo>
                  <a:pt x="53179" y="2388"/>
                </a:lnTo>
                <a:lnTo>
                  <a:pt x="66240" y="232"/>
                </a:lnTo>
                <a:lnTo>
                  <a:pt x="72517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258179" y="5149469"/>
            <a:ext cx="163068" cy="165227"/>
          </a:xfrm>
          <a:custGeom>
            <a:avLst/>
            <a:gdLst/>
            <a:ahLst/>
            <a:cxnLst/>
            <a:rect l="l" t="t" r="r" b="b"/>
            <a:pathLst>
              <a:path w="163068" h="165226">
                <a:moveTo>
                  <a:pt x="81407" y="0"/>
                </a:moveTo>
                <a:lnTo>
                  <a:pt x="95275" y="937"/>
                </a:lnTo>
                <a:lnTo>
                  <a:pt x="108117" y="3753"/>
                </a:lnTo>
                <a:lnTo>
                  <a:pt x="119923" y="8454"/>
                </a:lnTo>
                <a:lnTo>
                  <a:pt x="130678" y="15046"/>
                </a:lnTo>
                <a:lnTo>
                  <a:pt x="140208" y="23367"/>
                </a:lnTo>
                <a:lnTo>
                  <a:pt x="148485" y="33220"/>
                </a:lnTo>
                <a:lnTo>
                  <a:pt x="154909" y="44066"/>
                </a:lnTo>
                <a:lnTo>
                  <a:pt x="159481" y="55913"/>
                </a:lnTo>
                <a:lnTo>
                  <a:pt x="162200" y="68767"/>
                </a:lnTo>
                <a:lnTo>
                  <a:pt x="163068" y="82168"/>
                </a:lnTo>
                <a:lnTo>
                  <a:pt x="162159" y="95962"/>
                </a:lnTo>
                <a:lnTo>
                  <a:pt x="159425" y="108800"/>
                </a:lnTo>
                <a:lnTo>
                  <a:pt x="154854" y="120665"/>
                </a:lnTo>
                <a:lnTo>
                  <a:pt x="148433" y="131539"/>
                </a:lnTo>
                <a:lnTo>
                  <a:pt x="140151" y="141404"/>
                </a:lnTo>
                <a:lnTo>
                  <a:pt x="130148" y="150181"/>
                </a:lnTo>
                <a:lnTo>
                  <a:pt x="119348" y="156831"/>
                </a:lnTo>
                <a:lnTo>
                  <a:pt x="107554" y="161555"/>
                </a:lnTo>
                <a:lnTo>
                  <a:pt x="94766" y="164353"/>
                </a:lnTo>
                <a:lnTo>
                  <a:pt x="81661" y="165226"/>
                </a:lnTo>
                <a:lnTo>
                  <a:pt x="68891" y="164347"/>
                </a:lnTo>
                <a:lnTo>
                  <a:pt x="56488" y="161722"/>
                </a:lnTo>
                <a:lnTo>
                  <a:pt x="44412" y="157372"/>
                </a:lnTo>
                <a:lnTo>
                  <a:pt x="29131" y="148573"/>
                </a:lnTo>
                <a:lnTo>
                  <a:pt x="19730" y="140020"/>
                </a:lnTo>
                <a:lnTo>
                  <a:pt x="12078" y="129746"/>
                </a:lnTo>
                <a:lnTo>
                  <a:pt x="5509" y="115824"/>
                </a:lnTo>
                <a:lnTo>
                  <a:pt x="2211" y="103863"/>
                </a:lnTo>
                <a:lnTo>
                  <a:pt x="393" y="90723"/>
                </a:lnTo>
                <a:lnTo>
                  <a:pt x="0" y="80390"/>
                </a:lnTo>
                <a:lnTo>
                  <a:pt x="960" y="67808"/>
                </a:lnTo>
                <a:lnTo>
                  <a:pt x="3843" y="55461"/>
                </a:lnTo>
                <a:lnTo>
                  <a:pt x="8648" y="43371"/>
                </a:lnTo>
                <a:lnTo>
                  <a:pt x="17339" y="29053"/>
                </a:lnTo>
                <a:lnTo>
                  <a:pt x="25970" y="19722"/>
                </a:lnTo>
                <a:lnTo>
                  <a:pt x="36201" y="12117"/>
                </a:lnTo>
                <a:lnTo>
                  <a:pt x="50802" y="5135"/>
                </a:lnTo>
                <a:lnTo>
                  <a:pt x="62977" y="1755"/>
                </a:lnTo>
                <a:lnTo>
                  <a:pt x="75911" y="147"/>
                </a:lnTo>
                <a:lnTo>
                  <a:pt x="8140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700649" y="5149469"/>
            <a:ext cx="148336" cy="165227"/>
          </a:xfrm>
          <a:custGeom>
            <a:avLst/>
            <a:gdLst/>
            <a:ahLst/>
            <a:cxnLst/>
            <a:rect l="l" t="t" r="r" b="b"/>
            <a:pathLst>
              <a:path w="148336" h="165226">
                <a:moveTo>
                  <a:pt x="72771" y="0"/>
                </a:moveTo>
                <a:lnTo>
                  <a:pt x="88270" y="614"/>
                </a:lnTo>
                <a:lnTo>
                  <a:pt x="101240" y="2431"/>
                </a:lnTo>
                <a:lnTo>
                  <a:pt x="111640" y="5409"/>
                </a:lnTo>
                <a:lnTo>
                  <a:pt x="126005" y="14093"/>
                </a:lnTo>
                <a:lnTo>
                  <a:pt x="133603" y="23494"/>
                </a:lnTo>
                <a:lnTo>
                  <a:pt x="136760" y="32225"/>
                </a:lnTo>
                <a:lnTo>
                  <a:pt x="138603" y="44839"/>
                </a:lnTo>
                <a:lnTo>
                  <a:pt x="139191" y="60959"/>
                </a:lnTo>
                <a:lnTo>
                  <a:pt x="138811" y="109727"/>
                </a:lnTo>
                <a:lnTo>
                  <a:pt x="139143" y="125028"/>
                </a:lnTo>
                <a:lnTo>
                  <a:pt x="140177" y="136648"/>
                </a:lnTo>
                <a:lnTo>
                  <a:pt x="140842" y="140461"/>
                </a:lnTo>
                <a:lnTo>
                  <a:pt x="142112" y="147065"/>
                </a:lnTo>
                <a:lnTo>
                  <a:pt x="144652" y="154177"/>
                </a:lnTo>
                <a:lnTo>
                  <a:pt x="148336" y="161670"/>
                </a:lnTo>
                <a:lnTo>
                  <a:pt x="106934" y="161670"/>
                </a:lnTo>
                <a:lnTo>
                  <a:pt x="105917" y="158876"/>
                </a:lnTo>
                <a:lnTo>
                  <a:pt x="104521" y="154812"/>
                </a:lnTo>
                <a:lnTo>
                  <a:pt x="102870" y="149351"/>
                </a:lnTo>
                <a:lnTo>
                  <a:pt x="102235" y="146811"/>
                </a:lnTo>
                <a:lnTo>
                  <a:pt x="101726" y="145160"/>
                </a:lnTo>
                <a:lnTo>
                  <a:pt x="101473" y="144398"/>
                </a:lnTo>
                <a:lnTo>
                  <a:pt x="91349" y="152860"/>
                </a:lnTo>
                <a:lnTo>
                  <a:pt x="80576" y="159094"/>
                </a:lnTo>
                <a:lnTo>
                  <a:pt x="78486" y="160019"/>
                </a:lnTo>
                <a:lnTo>
                  <a:pt x="66459" y="163793"/>
                </a:lnTo>
                <a:lnTo>
                  <a:pt x="53652" y="165216"/>
                </a:lnTo>
                <a:lnTo>
                  <a:pt x="52450" y="165226"/>
                </a:lnTo>
                <a:lnTo>
                  <a:pt x="38230" y="163931"/>
                </a:lnTo>
                <a:lnTo>
                  <a:pt x="26013" y="160060"/>
                </a:lnTo>
                <a:lnTo>
                  <a:pt x="15802" y="153636"/>
                </a:lnTo>
                <a:lnTo>
                  <a:pt x="5871" y="141855"/>
                </a:lnTo>
                <a:lnTo>
                  <a:pt x="1247" y="130014"/>
                </a:lnTo>
                <a:lnTo>
                  <a:pt x="0" y="118490"/>
                </a:lnTo>
                <a:lnTo>
                  <a:pt x="0" y="109600"/>
                </a:lnTo>
                <a:lnTo>
                  <a:pt x="2031" y="101599"/>
                </a:lnTo>
                <a:lnTo>
                  <a:pt x="6350" y="94614"/>
                </a:lnTo>
                <a:lnTo>
                  <a:pt x="10667" y="87629"/>
                </a:lnTo>
                <a:lnTo>
                  <a:pt x="16637" y="82295"/>
                </a:lnTo>
                <a:lnTo>
                  <a:pt x="24256" y="78612"/>
                </a:lnTo>
                <a:lnTo>
                  <a:pt x="34102" y="74670"/>
                </a:lnTo>
                <a:lnTo>
                  <a:pt x="46641" y="71163"/>
                </a:lnTo>
                <a:lnTo>
                  <a:pt x="57530" y="68833"/>
                </a:lnTo>
                <a:lnTo>
                  <a:pt x="73659" y="65556"/>
                </a:lnTo>
                <a:lnTo>
                  <a:pt x="86479" y="62419"/>
                </a:lnTo>
                <a:lnTo>
                  <a:pt x="95969" y="59421"/>
                </a:lnTo>
                <a:lnTo>
                  <a:pt x="98171" y="58546"/>
                </a:lnTo>
                <a:lnTo>
                  <a:pt x="98171" y="54355"/>
                </a:lnTo>
                <a:lnTo>
                  <a:pt x="98171" y="46354"/>
                </a:lnTo>
                <a:lnTo>
                  <a:pt x="96138" y="40639"/>
                </a:lnTo>
                <a:lnTo>
                  <a:pt x="92201" y="37210"/>
                </a:lnTo>
                <a:lnTo>
                  <a:pt x="88264" y="33781"/>
                </a:lnTo>
                <a:lnTo>
                  <a:pt x="80772" y="32003"/>
                </a:lnTo>
                <a:lnTo>
                  <a:pt x="69723" y="32003"/>
                </a:lnTo>
                <a:lnTo>
                  <a:pt x="62356" y="32003"/>
                </a:lnTo>
                <a:lnTo>
                  <a:pt x="56514" y="33527"/>
                </a:lnTo>
                <a:lnTo>
                  <a:pt x="52324" y="36448"/>
                </a:lnTo>
                <a:lnTo>
                  <a:pt x="48133" y="39369"/>
                </a:lnTo>
                <a:lnTo>
                  <a:pt x="44830" y="44449"/>
                </a:lnTo>
                <a:lnTo>
                  <a:pt x="42163" y="51815"/>
                </a:lnTo>
                <a:lnTo>
                  <a:pt x="4317" y="44957"/>
                </a:lnTo>
                <a:lnTo>
                  <a:pt x="9207" y="31754"/>
                </a:lnTo>
                <a:lnTo>
                  <a:pt x="15954" y="20884"/>
                </a:lnTo>
                <a:lnTo>
                  <a:pt x="24536" y="12347"/>
                </a:lnTo>
                <a:lnTo>
                  <a:pt x="26288" y="11048"/>
                </a:lnTo>
                <a:lnTo>
                  <a:pt x="35670" y="5955"/>
                </a:lnTo>
                <a:lnTo>
                  <a:pt x="47205" y="2423"/>
                </a:lnTo>
                <a:lnTo>
                  <a:pt x="60894" y="453"/>
                </a:lnTo>
                <a:lnTo>
                  <a:pt x="72771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533263" y="5149469"/>
            <a:ext cx="149098" cy="165227"/>
          </a:xfrm>
          <a:custGeom>
            <a:avLst/>
            <a:gdLst/>
            <a:ahLst/>
            <a:cxnLst/>
            <a:rect l="l" t="t" r="r" b="b"/>
            <a:pathLst>
              <a:path w="149098" h="165226">
                <a:moveTo>
                  <a:pt x="76581" y="0"/>
                </a:moveTo>
                <a:lnTo>
                  <a:pt x="91160" y="891"/>
                </a:lnTo>
                <a:lnTo>
                  <a:pt x="104036" y="3556"/>
                </a:lnTo>
                <a:lnTo>
                  <a:pt x="115235" y="7980"/>
                </a:lnTo>
                <a:lnTo>
                  <a:pt x="122554" y="12445"/>
                </a:lnTo>
                <a:lnTo>
                  <a:pt x="131362" y="20487"/>
                </a:lnTo>
                <a:lnTo>
                  <a:pt x="138653" y="30616"/>
                </a:lnTo>
                <a:lnTo>
                  <a:pt x="144429" y="42800"/>
                </a:lnTo>
                <a:lnTo>
                  <a:pt x="146938" y="50291"/>
                </a:lnTo>
                <a:lnTo>
                  <a:pt x="105790" y="57784"/>
                </a:lnTo>
                <a:lnTo>
                  <a:pt x="104394" y="49529"/>
                </a:lnTo>
                <a:lnTo>
                  <a:pt x="101219" y="43306"/>
                </a:lnTo>
                <a:lnTo>
                  <a:pt x="96265" y="39242"/>
                </a:lnTo>
                <a:lnTo>
                  <a:pt x="91439" y="35051"/>
                </a:lnTo>
                <a:lnTo>
                  <a:pt x="85089" y="32892"/>
                </a:lnTo>
                <a:lnTo>
                  <a:pt x="77215" y="32892"/>
                </a:lnTo>
                <a:lnTo>
                  <a:pt x="63953" y="35287"/>
                </a:lnTo>
                <a:lnTo>
                  <a:pt x="53519" y="42368"/>
                </a:lnTo>
                <a:lnTo>
                  <a:pt x="47029" y="52763"/>
                </a:lnTo>
                <a:lnTo>
                  <a:pt x="43888" y="65170"/>
                </a:lnTo>
                <a:lnTo>
                  <a:pt x="42925" y="79755"/>
                </a:lnTo>
                <a:lnTo>
                  <a:pt x="43845" y="95660"/>
                </a:lnTo>
                <a:lnTo>
                  <a:pt x="46603" y="108352"/>
                </a:lnTo>
                <a:lnTo>
                  <a:pt x="51201" y="117852"/>
                </a:lnTo>
                <a:lnTo>
                  <a:pt x="62369" y="127717"/>
                </a:lnTo>
                <a:lnTo>
                  <a:pt x="74996" y="131100"/>
                </a:lnTo>
                <a:lnTo>
                  <a:pt x="77724" y="131190"/>
                </a:lnTo>
                <a:lnTo>
                  <a:pt x="85725" y="131190"/>
                </a:lnTo>
                <a:lnTo>
                  <a:pt x="92201" y="128904"/>
                </a:lnTo>
                <a:lnTo>
                  <a:pt x="97282" y="124332"/>
                </a:lnTo>
                <a:lnTo>
                  <a:pt x="103722" y="115267"/>
                </a:lnTo>
                <a:lnTo>
                  <a:pt x="107908" y="101315"/>
                </a:lnTo>
                <a:lnTo>
                  <a:pt x="107950" y="101091"/>
                </a:lnTo>
                <a:lnTo>
                  <a:pt x="149098" y="108076"/>
                </a:lnTo>
                <a:lnTo>
                  <a:pt x="144995" y="121772"/>
                </a:lnTo>
                <a:lnTo>
                  <a:pt x="139348" y="133594"/>
                </a:lnTo>
                <a:lnTo>
                  <a:pt x="132130" y="143543"/>
                </a:lnTo>
                <a:lnTo>
                  <a:pt x="124460" y="150748"/>
                </a:lnTo>
                <a:lnTo>
                  <a:pt x="114616" y="157088"/>
                </a:lnTo>
                <a:lnTo>
                  <a:pt x="103211" y="161614"/>
                </a:lnTo>
                <a:lnTo>
                  <a:pt x="90254" y="164327"/>
                </a:lnTo>
                <a:lnTo>
                  <a:pt x="75819" y="165226"/>
                </a:lnTo>
                <a:lnTo>
                  <a:pt x="61639" y="164233"/>
                </a:lnTo>
                <a:lnTo>
                  <a:pt x="48748" y="161247"/>
                </a:lnTo>
                <a:lnTo>
                  <a:pt x="37145" y="156260"/>
                </a:lnTo>
                <a:lnTo>
                  <a:pt x="26831" y="149267"/>
                </a:lnTo>
                <a:lnTo>
                  <a:pt x="20574" y="143382"/>
                </a:lnTo>
                <a:lnTo>
                  <a:pt x="13216" y="134024"/>
                </a:lnTo>
                <a:lnTo>
                  <a:pt x="7480" y="123345"/>
                </a:lnTo>
                <a:lnTo>
                  <a:pt x="3365" y="111344"/>
                </a:lnTo>
                <a:lnTo>
                  <a:pt x="872" y="98023"/>
                </a:lnTo>
                <a:lnTo>
                  <a:pt x="1" y="83380"/>
                </a:lnTo>
                <a:lnTo>
                  <a:pt x="0" y="82803"/>
                </a:lnTo>
                <a:lnTo>
                  <a:pt x="801" y="67994"/>
                </a:lnTo>
                <a:lnTo>
                  <a:pt x="3206" y="54550"/>
                </a:lnTo>
                <a:lnTo>
                  <a:pt x="7214" y="42471"/>
                </a:lnTo>
                <a:lnTo>
                  <a:pt x="12826" y="31759"/>
                </a:lnTo>
                <a:lnTo>
                  <a:pt x="20041" y="22412"/>
                </a:lnTo>
                <a:lnTo>
                  <a:pt x="29993" y="13622"/>
                </a:lnTo>
                <a:lnTo>
                  <a:pt x="40705" y="7320"/>
                </a:lnTo>
                <a:lnTo>
                  <a:pt x="52709" y="2951"/>
                </a:lnTo>
                <a:lnTo>
                  <a:pt x="66005" y="529"/>
                </a:lnTo>
                <a:lnTo>
                  <a:pt x="76581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089779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517" y="0"/>
                </a:moveTo>
                <a:lnTo>
                  <a:pt x="86695" y="1030"/>
                </a:lnTo>
                <a:lnTo>
                  <a:pt x="99556" y="4128"/>
                </a:lnTo>
                <a:lnTo>
                  <a:pt x="111101" y="9299"/>
                </a:lnTo>
                <a:lnTo>
                  <a:pt x="121329" y="16551"/>
                </a:lnTo>
                <a:lnTo>
                  <a:pt x="128143" y="23367"/>
                </a:lnTo>
                <a:lnTo>
                  <a:pt x="134490" y="32039"/>
                </a:lnTo>
                <a:lnTo>
                  <a:pt x="139593" y="42163"/>
                </a:lnTo>
                <a:lnTo>
                  <a:pt x="143457" y="53742"/>
                </a:lnTo>
                <a:lnTo>
                  <a:pt x="146084" y="66780"/>
                </a:lnTo>
                <a:lnTo>
                  <a:pt x="147480" y="81281"/>
                </a:lnTo>
                <a:lnTo>
                  <a:pt x="147700" y="94741"/>
                </a:lnTo>
                <a:lnTo>
                  <a:pt x="42925" y="94741"/>
                </a:lnTo>
                <a:lnTo>
                  <a:pt x="44859" y="108683"/>
                </a:lnTo>
                <a:lnTo>
                  <a:pt x="49956" y="119877"/>
                </a:lnTo>
                <a:lnTo>
                  <a:pt x="52959" y="123697"/>
                </a:lnTo>
                <a:lnTo>
                  <a:pt x="63452" y="131247"/>
                </a:lnTo>
                <a:lnTo>
                  <a:pt x="76176" y="133974"/>
                </a:lnTo>
                <a:lnTo>
                  <a:pt x="77088" y="133984"/>
                </a:lnTo>
                <a:lnTo>
                  <a:pt x="83693" y="133984"/>
                </a:lnTo>
                <a:lnTo>
                  <a:pt x="89154" y="132206"/>
                </a:lnTo>
                <a:lnTo>
                  <a:pt x="93599" y="128650"/>
                </a:lnTo>
                <a:lnTo>
                  <a:pt x="98044" y="125094"/>
                </a:lnTo>
                <a:lnTo>
                  <a:pt x="101473" y="119252"/>
                </a:lnTo>
                <a:lnTo>
                  <a:pt x="103759" y="111378"/>
                </a:lnTo>
                <a:lnTo>
                  <a:pt x="145415" y="118363"/>
                </a:lnTo>
                <a:lnTo>
                  <a:pt x="139888" y="130883"/>
                </a:lnTo>
                <a:lnTo>
                  <a:pt x="132733" y="141538"/>
                </a:lnTo>
                <a:lnTo>
                  <a:pt x="123970" y="150309"/>
                </a:lnTo>
                <a:lnTo>
                  <a:pt x="109515" y="159103"/>
                </a:lnTo>
                <a:lnTo>
                  <a:pt x="97632" y="162985"/>
                </a:lnTo>
                <a:lnTo>
                  <a:pt x="84383" y="164954"/>
                </a:lnTo>
                <a:lnTo>
                  <a:pt x="76708" y="165226"/>
                </a:lnTo>
                <a:lnTo>
                  <a:pt x="61764" y="164248"/>
                </a:lnTo>
                <a:lnTo>
                  <a:pt x="48387" y="161317"/>
                </a:lnTo>
                <a:lnTo>
                  <a:pt x="36572" y="156439"/>
                </a:lnTo>
                <a:lnTo>
                  <a:pt x="26313" y="149618"/>
                </a:lnTo>
                <a:lnTo>
                  <a:pt x="17605" y="140860"/>
                </a:lnTo>
                <a:lnTo>
                  <a:pt x="9404" y="128082"/>
                </a:lnTo>
                <a:lnTo>
                  <a:pt x="4757" y="116713"/>
                </a:lnTo>
                <a:lnTo>
                  <a:pt x="1678" y="104197"/>
                </a:lnTo>
                <a:lnTo>
                  <a:pt x="168" y="90532"/>
                </a:lnTo>
                <a:lnTo>
                  <a:pt x="0" y="83819"/>
                </a:lnTo>
                <a:lnTo>
                  <a:pt x="789" y="69087"/>
                </a:lnTo>
                <a:lnTo>
                  <a:pt x="3159" y="55654"/>
                </a:lnTo>
                <a:lnTo>
                  <a:pt x="7108" y="43530"/>
                </a:lnTo>
                <a:lnTo>
                  <a:pt x="12636" y="32728"/>
                </a:lnTo>
                <a:lnTo>
                  <a:pt x="19744" y="23259"/>
                </a:lnTo>
                <a:lnTo>
                  <a:pt x="30354" y="13456"/>
                </a:lnTo>
                <a:lnTo>
                  <a:pt x="41220" y="6799"/>
                </a:lnTo>
                <a:lnTo>
                  <a:pt x="53179" y="2388"/>
                </a:lnTo>
                <a:lnTo>
                  <a:pt x="66240" y="232"/>
                </a:lnTo>
                <a:lnTo>
                  <a:pt x="72517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579747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389" y="0"/>
                </a:moveTo>
                <a:lnTo>
                  <a:pt x="87983" y="707"/>
                </a:lnTo>
                <a:lnTo>
                  <a:pt x="101376" y="2831"/>
                </a:lnTo>
                <a:lnTo>
                  <a:pt x="112542" y="6371"/>
                </a:lnTo>
                <a:lnTo>
                  <a:pt x="120523" y="10667"/>
                </a:lnTo>
                <a:lnTo>
                  <a:pt x="129963" y="18790"/>
                </a:lnTo>
                <a:lnTo>
                  <a:pt x="137233" y="29197"/>
                </a:lnTo>
                <a:lnTo>
                  <a:pt x="142366" y="41909"/>
                </a:lnTo>
                <a:lnTo>
                  <a:pt x="102869" y="49148"/>
                </a:lnTo>
                <a:lnTo>
                  <a:pt x="101218" y="43052"/>
                </a:lnTo>
                <a:lnTo>
                  <a:pt x="98043" y="38353"/>
                </a:lnTo>
                <a:lnTo>
                  <a:pt x="93217" y="35051"/>
                </a:lnTo>
                <a:lnTo>
                  <a:pt x="88518" y="31749"/>
                </a:lnTo>
                <a:lnTo>
                  <a:pt x="81787" y="30098"/>
                </a:lnTo>
                <a:lnTo>
                  <a:pt x="73151" y="30098"/>
                </a:lnTo>
                <a:lnTo>
                  <a:pt x="62102" y="30098"/>
                </a:lnTo>
                <a:lnTo>
                  <a:pt x="54228" y="31622"/>
                </a:lnTo>
                <a:lnTo>
                  <a:pt x="49402" y="34670"/>
                </a:lnTo>
                <a:lnTo>
                  <a:pt x="46227" y="36956"/>
                </a:lnTo>
                <a:lnTo>
                  <a:pt x="44703" y="39750"/>
                </a:lnTo>
                <a:lnTo>
                  <a:pt x="44703" y="43179"/>
                </a:lnTo>
                <a:lnTo>
                  <a:pt x="44703" y="46227"/>
                </a:lnTo>
                <a:lnTo>
                  <a:pt x="46100" y="48767"/>
                </a:lnTo>
                <a:lnTo>
                  <a:pt x="48894" y="50799"/>
                </a:lnTo>
                <a:lnTo>
                  <a:pt x="55071" y="53746"/>
                </a:lnTo>
                <a:lnTo>
                  <a:pt x="66682" y="57359"/>
                </a:lnTo>
                <a:lnTo>
                  <a:pt x="83680" y="61638"/>
                </a:lnTo>
                <a:lnTo>
                  <a:pt x="87883" y="62610"/>
                </a:lnTo>
                <a:lnTo>
                  <a:pt x="103512" y="66605"/>
                </a:lnTo>
                <a:lnTo>
                  <a:pt x="116541" y="71073"/>
                </a:lnTo>
                <a:lnTo>
                  <a:pt x="126993" y="76002"/>
                </a:lnTo>
                <a:lnTo>
                  <a:pt x="134619" y="81152"/>
                </a:lnTo>
                <a:lnTo>
                  <a:pt x="142574" y="90811"/>
                </a:lnTo>
                <a:lnTo>
                  <a:pt x="146888" y="102924"/>
                </a:lnTo>
                <a:lnTo>
                  <a:pt x="147700" y="112267"/>
                </a:lnTo>
                <a:lnTo>
                  <a:pt x="145993" y="124982"/>
                </a:lnTo>
                <a:lnTo>
                  <a:pt x="140886" y="136557"/>
                </a:lnTo>
                <a:lnTo>
                  <a:pt x="132400" y="146990"/>
                </a:lnTo>
                <a:lnTo>
                  <a:pt x="120353" y="155893"/>
                </a:lnTo>
                <a:lnTo>
                  <a:pt x="109400" y="160570"/>
                </a:lnTo>
                <a:lnTo>
                  <a:pt x="96679" y="163637"/>
                </a:lnTo>
                <a:lnTo>
                  <a:pt x="82192" y="165094"/>
                </a:lnTo>
                <a:lnTo>
                  <a:pt x="75818" y="165226"/>
                </a:lnTo>
                <a:lnTo>
                  <a:pt x="61038" y="164476"/>
                </a:lnTo>
                <a:lnTo>
                  <a:pt x="47833" y="162218"/>
                </a:lnTo>
                <a:lnTo>
                  <a:pt x="36191" y="158440"/>
                </a:lnTo>
                <a:lnTo>
                  <a:pt x="26104" y="153134"/>
                </a:lnTo>
                <a:lnTo>
                  <a:pt x="14707" y="143637"/>
                </a:lnTo>
                <a:lnTo>
                  <a:pt x="7037" y="133533"/>
                </a:lnTo>
                <a:lnTo>
                  <a:pt x="1588" y="121814"/>
                </a:lnTo>
                <a:lnTo>
                  <a:pt x="0" y="116585"/>
                </a:lnTo>
                <a:lnTo>
                  <a:pt x="42037" y="110235"/>
                </a:lnTo>
                <a:lnTo>
                  <a:pt x="43814" y="118363"/>
                </a:lnTo>
                <a:lnTo>
                  <a:pt x="47370" y="124459"/>
                </a:lnTo>
                <a:lnTo>
                  <a:pt x="52831" y="128650"/>
                </a:lnTo>
                <a:lnTo>
                  <a:pt x="58292" y="132968"/>
                </a:lnTo>
                <a:lnTo>
                  <a:pt x="65912" y="135000"/>
                </a:lnTo>
                <a:lnTo>
                  <a:pt x="75818" y="135000"/>
                </a:lnTo>
                <a:lnTo>
                  <a:pt x="86613" y="135000"/>
                </a:lnTo>
                <a:lnTo>
                  <a:pt x="94741" y="133095"/>
                </a:lnTo>
                <a:lnTo>
                  <a:pt x="100202" y="129031"/>
                </a:lnTo>
                <a:lnTo>
                  <a:pt x="103886" y="126237"/>
                </a:lnTo>
                <a:lnTo>
                  <a:pt x="105663" y="122554"/>
                </a:lnTo>
                <a:lnTo>
                  <a:pt x="105663" y="117855"/>
                </a:lnTo>
                <a:lnTo>
                  <a:pt x="105663" y="114680"/>
                </a:lnTo>
                <a:lnTo>
                  <a:pt x="104648" y="112140"/>
                </a:lnTo>
                <a:lnTo>
                  <a:pt x="102742" y="109981"/>
                </a:lnTo>
                <a:lnTo>
                  <a:pt x="100583" y="108076"/>
                </a:lnTo>
                <a:lnTo>
                  <a:pt x="96012" y="106171"/>
                </a:lnTo>
                <a:lnTo>
                  <a:pt x="88773" y="104520"/>
                </a:lnTo>
                <a:lnTo>
                  <a:pt x="70980" y="100359"/>
                </a:lnTo>
                <a:lnTo>
                  <a:pt x="55841" y="96350"/>
                </a:lnTo>
                <a:lnTo>
                  <a:pt x="43350" y="92484"/>
                </a:lnTo>
                <a:lnTo>
                  <a:pt x="33501" y="88749"/>
                </a:lnTo>
                <a:lnTo>
                  <a:pt x="26290" y="85137"/>
                </a:lnTo>
                <a:lnTo>
                  <a:pt x="14623" y="75022"/>
                </a:lnTo>
                <a:lnTo>
                  <a:pt x="8383" y="63971"/>
                </a:lnTo>
                <a:lnTo>
                  <a:pt x="5893" y="50897"/>
                </a:lnTo>
                <a:lnTo>
                  <a:pt x="5841" y="48513"/>
                </a:lnTo>
                <a:lnTo>
                  <a:pt x="7650" y="35631"/>
                </a:lnTo>
                <a:lnTo>
                  <a:pt x="13056" y="24127"/>
                </a:lnTo>
                <a:lnTo>
                  <a:pt x="22098" y="13969"/>
                </a:lnTo>
                <a:lnTo>
                  <a:pt x="31037" y="8016"/>
                </a:lnTo>
                <a:lnTo>
                  <a:pt x="42097" y="3698"/>
                </a:lnTo>
                <a:lnTo>
                  <a:pt x="55278" y="1025"/>
                </a:lnTo>
                <a:lnTo>
                  <a:pt x="70578" y="10"/>
                </a:lnTo>
                <a:lnTo>
                  <a:pt x="72389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333621" y="5149469"/>
            <a:ext cx="144017" cy="161671"/>
          </a:xfrm>
          <a:custGeom>
            <a:avLst/>
            <a:gdLst/>
            <a:ahLst/>
            <a:cxnLst/>
            <a:rect l="l" t="t" r="r" b="b"/>
            <a:pathLst>
              <a:path w="144017" h="161671">
                <a:moveTo>
                  <a:pt x="90931" y="0"/>
                </a:moveTo>
                <a:lnTo>
                  <a:pt x="104002" y="1217"/>
                </a:lnTo>
                <a:lnTo>
                  <a:pt x="115868" y="4930"/>
                </a:lnTo>
                <a:lnTo>
                  <a:pt x="116204" y="5079"/>
                </a:lnTo>
                <a:lnTo>
                  <a:pt x="123825" y="8381"/>
                </a:lnTo>
                <a:lnTo>
                  <a:pt x="129666" y="12572"/>
                </a:lnTo>
                <a:lnTo>
                  <a:pt x="133603" y="17779"/>
                </a:lnTo>
                <a:lnTo>
                  <a:pt x="137540" y="22859"/>
                </a:lnTo>
                <a:lnTo>
                  <a:pt x="140207" y="28828"/>
                </a:lnTo>
                <a:lnTo>
                  <a:pt x="141731" y="35305"/>
                </a:lnTo>
                <a:lnTo>
                  <a:pt x="143323" y="45848"/>
                </a:lnTo>
                <a:lnTo>
                  <a:pt x="143994" y="59823"/>
                </a:lnTo>
                <a:lnTo>
                  <a:pt x="144017" y="63499"/>
                </a:lnTo>
                <a:lnTo>
                  <a:pt x="144017" y="161670"/>
                </a:lnTo>
                <a:lnTo>
                  <a:pt x="102234" y="161670"/>
                </a:lnTo>
                <a:lnTo>
                  <a:pt x="102234" y="81025"/>
                </a:lnTo>
                <a:lnTo>
                  <a:pt x="101846" y="64084"/>
                </a:lnTo>
                <a:lnTo>
                  <a:pt x="100679" y="52461"/>
                </a:lnTo>
                <a:lnTo>
                  <a:pt x="99567" y="47878"/>
                </a:lnTo>
                <a:lnTo>
                  <a:pt x="97789" y="42925"/>
                </a:lnTo>
                <a:lnTo>
                  <a:pt x="94868" y="38988"/>
                </a:lnTo>
                <a:lnTo>
                  <a:pt x="90804" y="36194"/>
                </a:lnTo>
                <a:lnTo>
                  <a:pt x="86867" y="33400"/>
                </a:lnTo>
                <a:lnTo>
                  <a:pt x="82041" y="32003"/>
                </a:lnTo>
                <a:lnTo>
                  <a:pt x="76326" y="32003"/>
                </a:lnTo>
                <a:lnTo>
                  <a:pt x="69087" y="32003"/>
                </a:lnTo>
                <a:lnTo>
                  <a:pt x="62611" y="34035"/>
                </a:lnTo>
                <a:lnTo>
                  <a:pt x="56895" y="37972"/>
                </a:lnTo>
                <a:lnTo>
                  <a:pt x="51053" y="41909"/>
                </a:lnTo>
                <a:lnTo>
                  <a:pt x="47116" y="47243"/>
                </a:lnTo>
                <a:lnTo>
                  <a:pt x="44957" y="53720"/>
                </a:lnTo>
                <a:lnTo>
                  <a:pt x="43168" y="62615"/>
                </a:lnTo>
                <a:lnTo>
                  <a:pt x="42091" y="75516"/>
                </a:lnTo>
                <a:lnTo>
                  <a:pt x="41782" y="90042"/>
                </a:lnTo>
                <a:lnTo>
                  <a:pt x="41782" y="161670"/>
                </a:lnTo>
                <a:lnTo>
                  <a:pt x="0" y="161670"/>
                </a:lnTo>
                <a:lnTo>
                  <a:pt x="0" y="3555"/>
                </a:lnTo>
                <a:lnTo>
                  <a:pt x="38862" y="3555"/>
                </a:lnTo>
                <a:lnTo>
                  <a:pt x="38862" y="26796"/>
                </a:lnTo>
                <a:lnTo>
                  <a:pt x="48304" y="16468"/>
                </a:lnTo>
                <a:lnTo>
                  <a:pt x="58777" y="8627"/>
                </a:lnTo>
                <a:lnTo>
                  <a:pt x="70275" y="3291"/>
                </a:lnTo>
                <a:lnTo>
                  <a:pt x="82788" y="474"/>
                </a:lnTo>
                <a:lnTo>
                  <a:pt x="90931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152519" y="5149469"/>
            <a:ext cx="147700" cy="165227"/>
          </a:xfrm>
          <a:custGeom>
            <a:avLst/>
            <a:gdLst/>
            <a:ahLst/>
            <a:cxnLst/>
            <a:rect l="l" t="t" r="r" b="b"/>
            <a:pathLst>
              <a:path w="147700" h="165226">
                <a:moveTo>
                  <a:pt x="72516" y="0"/>
                </a:moveTo>
                <a:lnTo>
                  <a:pt x="86695" y="1030"/>
                </a:lnTo>
                <a:lnTo>
                  <a:pt x="99556" y="4128"/>
                </a:lnTo>
                <a:lnTo>
                  <a:pt x="111101" y="9299"/>
                </a:lnTo>
                <a:lnTo>
                  <a:pt x="121329" y="16551"/>
                </a:lnTo>
                <a:lnTo>
                  <a:pt x="128142" y="23367"/>
                </a:lnTo>
                <a:lnTo>
                  <a:pt x="134490" y="32039"/>
                </a:lnTo>
                <a:lnTo>
                  <a:pt x="139593" y="42163"/>
                </a:lnTo>
                <a:lnTo>
                  <a:pt x="143457" y="53742"/>
                </a:lnTo>
                <a:lnTo>
                  <a:pt x="146084" y="66780"/>
                </a:lnTo>
                <a:lnTo>
                  <a:pt x="147480" y="81281"/>
                </a:lnTo>
                <a:lnTo>
                  <a:pt x="147700" y="94741"/>
                </a:lnTo>
                <a:lnTo>
                  <a:pt x="42925" y="94741"/>
                </a:lnTo>
                <a:lnTo>
                  <a:pt x="44859" y="108683"/>
                </a:lnTo>
                <a:lnTo>
                  <a:pt x="49956" y="119877"/>
                </a:lnTo>
                <a:lnTo>
                  <a:pt x="52958" y="123697"/>
                </a:lnTo>
                <a:lnTo>
                  <a:pt x="63452" y="131247"/>
                </a:lnTo>
                <a:lnTo>
                  <a:pt x="76176" y="133974"/>
                </a:lnTo>
                <a:lnTo>
                  <a:pt x="77088" y="133984"/>
                </a:lnTo>
                <a:lnTo>
                  <a:pt x="83692" y="133984"/>
                </a:lnTo>
                <a:lnTo>
                  <a:pt x="89153" y="132206"/>
                </a:lnTo>
                <a:lnTo>
                  <a:pt x="93598" y="128650"/>
                </a:lnTo>
                <a:lnTo>
                  <a:pt x="98043" y="125094"/>
                </a:lnTo>
                <a:lnTo>
                  <a:pt x="101472" y="119252"/>
                </a:lnTo>
                <a:lnTo>
                  <a:pt x="103758" y="111378"/>
                </a:lnTo>
                <a:lnTo>
                  <a:pt x="145414" y="118363"/>
                </a:lnTo>
                <a:lnTo>
                  <a:pt x="139888" y="130883"/>
                </a:lnTo>
                <a:lnTo>
                  <a:pt x="132733" y="141538"/>
                </a:lnTo>
                <a:lnTo>
                  <a:pt x="123970" y="150309"/>
                </a:lnTo>
                <a:lnTo>
                  <a:pt x="109515" y="159103"/>
                </a:lnTo>
                <a:lnTo>
                  <a:pt x="97632" y="162985"/>
                </a:lnTo>
                <a:lnTo>
                  <a:pt x="84383" y="164954"/>
                </a:lnTo>
                <a:lnTo>
                  <a:pt x="76707" y="165226"/>
                </a:lnTo>
                <a:lnTo>
                  <a:pt x="61764" y="164248"/>
                </a:lnTo>
                <a:lnTo>
                  <a:pt x="48387" y="161317"/>
                </a:lnTo>
                <a:lnTo>
                  <a:pt x="36572" y="156439"/>
                </a:lnTo>
                <a:lnTo>
                  <a:pt x="26313" y="149618"/>
                </a:lnTo>
                <a:lnTo>
                  <a:pt x="17605" y="140860"/>
                </a:lnTo>
                <a:lnTo>
                  <a:pt x="9404" y="128082"/>
                </a:lnTo>
                <a:lnTo>
                  <a:pt x="4757" y="116713"/>
                </a:lnTo>
                <a:lnTo>
                  <a:pt x="1678" y="104197"/>
                </a:lnTo>
                <a:lnTo>
                  <a:pt x="168" y="90532"/>
                </a:lnTo>
                <a:lnTo>
                  <a:pt x="0" y="83819"/>
                </a:lnTo>
                <a:lnTo>
                  <a:pt x="789" y="69087"/>
                </a:lnTo>
                <a:lnTo>
                  <a:pt x="3159" y="55654"/>
                </a:lnTo>
                <a:lnTo>
                  <a:pt x="7108" y="43530"/>
                </a:lnTo>
                <a:lnTo>
                  <a:pt x="12636" y="32728"/>
                </a:lnTo>
                <a:lnTo>
                  <a:pt x="19744" y="23259"/>
                </a:lnTo>
                <a:lnTo>
                  <a:pt x="30354" y="13456"/>
                </a:lnTo>
                <a:lnTo>
                  <a:pt x="41220" y="6799"/>
                </a:lnTo>
                <a:lnTo>
                  <a:pt x="53179" y="2388"/>
                </a:lnTo>
                <a:lnTo>
                  <a:pt x="66240" y="232"/>
                </a:lnTo>
                <a:lnTo>
                  <a:pt x="72516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3890391" y="5149469"/>
            <a:ext cx="232410" cy="161671"/>
          </a:xfrm>
          <a:custGeom>
            <a:avLst/>
            <a:gdLst/>
            <a:ahLst/>
            <a:cxnLst/>
            <a:rect l="l" t="t" r="r" b="b"/>
            <a:pathLst>
              <a:path w="232410" h="161671">
                <a:moveTo>
                  <a:pt x="87757" y="0"/>
                </a:moveTo>
                <a:lnTo>
                  <a:pt x="101145" y="1415"/>
                </a:lnTo>
                <a:lnTo>
                  <a:pt x="112686" y="5607"/>
                </a:lnTo>
                <a:lnTo>
                  <a:pt x="114046" y="6349"/>
                </a:lnTo>
                <a:lnTo>
                  <a:pt x="123933" y="13803"/>
                </a:lnTo>
                <a:lnTo>
                  <a:pt x="131953" y="24280"/>
                </a:lnTo>
                <a:lnTo>
                  <a:pt x="132461" y="25145"/>
                </a:lnTo>
                <a:lnTo>
                  <a:pt x="141736" y="15413"/>
                </a:lnTo>
                <a:lnTo>
                  <a:pt x="151726" y="8094"/>
                </a:lnTo>
                <a:lnTo>
                  <a:pt x="166840" y="1729"/>
                </a:lnTo>
                <a:lnTo>
                  <a:pt x="179529" y="9"/>
                </a:lnTo>
                <a:lnTo>
                  <a:pt x="180594" y="0"/>
                </a:lnTo>
                <a:lnTo>
                  <a:pt x="194286" y="1261"/>
                </a:lnTo>
                <a:lnTo>
                  <a:pt x="206029" y="5008"/>
                </a:lnTo>
                <a:lnTo>
                  <a:pt x="219964" y="15075"/>
                </a:lnTo>
                <a:lnTo>
                  <a:pt x="227173" y="25822"/>
                </a:lnTo>
                <a:lnTo>
                  <a:pt x="230791" y="37519"/>
                </a:lnTo>
                <a:lnTo>
                  <a:pt x="232183" y="50826"/>
                </a:lnTo>
                <a:lnTo>
                  <a:pt x="232410" y="60578"/>
                </a:lnTo>
                <a:lnTo>
                  <a:pt x="232410" y="161670"/>
                </a:lnTo>
                <a:lnTo>
                  <a:pt x="190626" y="161670"/>
                </a:lnTo>
                <a:lnTo>
                  <a:pt x="190626" y="71373"/>
                </a:lnTo>
                <a:lnTo>
                  <a:pt x="189860" y="54727"/>
                </a:lnTo>
                <a:lnTo>
                  <a:pt x="187633" y="43856"/>
                </a:lnTo>
                <a:lnTo>
                  <a:pt x="186309" y="41020"/>
                </a:lnTo>
                <a:lnTo>
                  <a:pt x="182372" y="35051"/>
                </a:lnTo>
                <a:lnTo>
                  <a:pt x="176403" y="32003"/>
                </a:lnTo>
                <a:lnTo>
                  <a:pt x="168401" y="32003"/>
                </a:lnTo>
                <a:lnTo>
                  <a:pt x="162560" y="32003"/>
                </a:lnTo>
                <a:lnTo>
                  <a:pt x="157099" y="33781"/>
                </a:lnTo>
                <a:lnTo>
                  <a:pt x="151892" y="37337"/>
                </a:lnTo>
                <a:lnTo>
                  <a:pt x="146812" y="41020"/>
                </a:lnTo>
                <a:lnTo>
                  <a:pt x="143001" y="46227"/>
                </a:lnTo>
                <a:lnTo>
                  <a:pt x="140716" y="53085"/>
                </a:lnTo>
                <a:lnTo>
                  <a:pt x="138575" y="62866"/>
                </a:lnTo>
                <a:lnTo>
                  <a:pt x="137462" y="76253"/>
                </a:lnTo>
                <a:lnTo>
                  <a:pt x="137287" y="85724"/>
                </a:lnTo>
                <a:lnTo>
                  <a:pt x="137287" y="161670"/>
                </a:lnTo>
                <a:lnTo>
                  <a:pt x="95504" y="161670"/>
                </a:lnTo>
                <a:lnTo>
                  <a:pt x="95504" y="75056"/>
                </a:lnTo>
                <a:lnTo>
                  <a:pt x="95088" y="58388"/>
                </a:lnTo>
                <a:lnTo>
                  <a:pt x="93843" y="47668"/>
                </a:lnTo>
                <a:lnTo>
                  <a:pt x="91821" y="40766"/>
                </a:lnTo>
                <a:lnTo>
                  <a:pt x="86360" y="35305"/>
                </a:lnTo>
                <a:lnTo>
                  <a:pt x="83185" y="33146"/>
                </a:lnTo>
                <a:lnTo>
                  <a:pt x="78994" y="32003"/>
                </a:lnTo>
                <a:lnTo>
                  <a:pt x="73660" y="32003"/>
                </a:lnTo>
                <a:lnTo>
                  <a:pt x="67183" y="32003"/>
                </a:lnTo>
                <a:lnTo>
                  <a:pt x="61341" y="33781"/>
                </a:lnTo>
                <a:lnTo>
                  <a:pt x="56261" y="37210"/>
                </a:lnTo>
                <a:lnTo>
                  <a:pt x="51054" y="40766"/>
                </a:lnTo>
                <a:lnTo>
                  <a:pt x="47371" y="45719"/>
                </a:lnTo>
                <a:lnTo>
                  <a:pt x="45085" y="52323"/>
                </a:lnTo>
                <a:lnTo>
                  <a:pt x="43035" y="61874"/>
                </a:lnTo>
                <a:lnTo>
                  <a:pt x="41951" y="75363"/>
                </a:lnTo>
                <a:lnTo>
                  <a:pt x="41783" y="84835"/>
                </a:lnTo>
                <a:lnTo>
                  <a:pt x="41783" y="161670"/>
                </a:lnTo>
                <a:lnTo>
                  <a:pt x="0" y="161670"/>
                </a:lnTo>
                <a:lnTo>
                  <a:pt x="0" y="3555"/>
                </a:lnTo>
                <a:lnTo>
                  <a:pt x="38481" y="3555"/>
                </a:lnTo>
                <a:lnTo>
                  <a:pt x="38481" y="25145"/>
                </a:lnTo>
                <a:lnTo>
                  <a:pt x="48417" y="14925"/>
                </a:lnTo>
                <a:lnTo>
                  <a:pt x="59167" y="7356"/>
                </a:lnTo>
                <a:lnTo>
                  <a:pt x="70737" y="2436"/>
                </a:lnTo>
                <a:lnTo>
                  <a:pt x="83139" y="167"/>
                </a:lnTo>
                <a:lnTo>
                  <a:pt x="87757" y="0"/>
                </a:lnTo>
                <a:close/>
              </a:path>
            </a:pathLst>
          </a:custGeom>
          <a:ln w="10667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697859" y="5149469"/>
            <a:ext cx="163067" cy="165227"/>
          </a:xfrm>
          <a:custGeom>
            <a:avLst/>
            <a:gdLst/>
            <a:ahLst/>
            <a:cxnLst/>
            <a:rect l="l" t="t" r="r" b="b"/>
            <a:pathLst>
              <a:path w="163067" h="165226">
                <a:moveTo>
                  <a:pt x="81406" y="0"/>
                </a:moveTo>
                <a:lnTo>
                  <a:pt x="95275" y="937"/>
                </a:lnTo>
                <a:lnTo>
                  <a:pt x="108117" y="3753"/>
                </a:lnTo>
                <a:lnTo>
                  <a:pt x="119923" y="8454"/>
                </a:lnTo>
                <a:lnTo>
                  <a:pt x="130678" y="15046"/>
                </a:lnTo>
                <a:lnTo>
                  <a:pt x="140207" y="23367"/>
                </a:lnTo>
                <a:lnTo>
                  <a:pt x="148485" y="33220"/>
                </a:lnTo>
                <a:lnTo>
                  <a:pt x="154909" y="44066"/>
                </a:lnTo>
                <a:lnTo>
                  <a:pt x="159481" y="55913"/>
                </a:lnTo>
                <a:lnTo>
                  <a:pt x="162200" y="68767"/>
                </a:lnTo>
                <a:lnTo>
                  <a:pt x="163067" y="82168"/>
                </a:lnTo>
                <a:lnTo>
                  <a:pt x="162159" y="95962"/>
                </a:lnTo>
                <a:lnTo>
                  <a:pt x="159425" y="108800"/>
                </a:lnTo>
                <a:lnTo>
                  <a:pt x="154854" y="120665"/>
                </a:lnTo>
                <a:lnTo>
                  <a:pt x="148433" y="131539"/>
                </a:lnTo>
                <a:lnTo>
                  <a:pt x="140151" y="141404"/>
                </a:lnTo>
                <a:lnTo>
                  <a:pt x="130148" y="150181"/>
                </a:lnTo>
                <a:lnTo>
                  <a:pt x="119348" y="156831"/>
                </a:lnTo>
                <a:lnTo>
                  <a:pt x="107554" y="161555"/>
                </a:lnTo>
                <a:lnTo>
                  <a:pt x="94766" y="164353"/>
                </a:lnTo>
                <a:lnTo>
                  <a:pt x="81661" y="165226"/>
                </a:lnTo>
                <a:lnTo>
                  <a:pt x="68891" y="164347"/>
                </a:lnTo>
                <a:lnTo>
                  <a:pt x="56488" y="161722"/>
                </a:lnTo>
                <a:lnTo>
                  <a:pt x="44412" y="157372"/>
                </a:lnTo>
                <a:lnTo>
                  <a:pt x="29131" y="148573"/>
                </a:lnTo>
                <a:lnTo>
                  <a:pt x="19730" y="140020"/>
                </a:lnTo>
                <a:lnTo>
                  <a:pt x="12078" y="129746"/>
                </a:lnTo>
                <a:lnTo>
                  <a:pt x="5509" y="115824"/>
                </a:lnTo>
                <a:lnTo>
                  <a:pt x="2211" y="103863"/>
                </a:lnTo>
                <a:lnTo>
                  <a:pt x="393" y="90723"/>
                </a:lnTo>
                <a:lnTo>
                  <a:pt x="0" y="80390"/>
                </a:lnTo>
                <a:lnTo>
                  <a:pt x="960" y="67808"/>
                </a:lnTo>
                <a:lnTo>
                  <a:pt x="3843" y="55461"/>
                </a:lnTo>
                <a:lnTo>
                  <a:pt x="8648" y="43371"/>
                </a:lnTo>
                <a:lnTo>
                  <a:pt x="17339" y="29053"/>
                </a:lnTo>
                <a:lnTo>
                  <a:pt x="25970" y="19722"/>
                </a:lnTo>
                <a:lnTo>
                  <a:pt x="36201" y="12117"/>
                </a:lnTo>
                <a:lnTo>
                  <a:pt x="50802" y="5135"/>
                </a:lnTo>
                <a:lnTo>
                  <a:pt x="62977" y="1755"/>
                </a:lnTo>
                <a:lnTo>
                  <a:pt x="75911" y="147"/>
                </a:lnTo>
                <a:lnTo>
                  <a:pt x="81406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8062595" y="5097272"/>
            <a:ext cx="93218" cy="217423"/>
          </a:xfrm>
          <a:custGeom>
            <a:avLst/>
            <a:gdLst/>
            <a:ahLst/>
            <a:cxnLst/>
            <a:rect l="l" t="t" r="r" b="b"/>
            <a:pathLst>
              <a:path w="93218" h="217424">
                <a:moveTo>
                  <a:pt x="61213" y="0"/>
                </a:moveTo>
                <a:lnTo>
                  <a:pt x="61213" y="55752"/>
                </a:lnTo>
                <a:lnTo>
                  <a:pt x="89788" y="55752"/>
                </a:lnTo>
                <a:lnTo>
                  <a:pt x="89788" y="89153"/>
                </a:lnTo>
                <a:lnTo>
                  <a:pt x="61213" y="89153"/>
                </a:lnTo>
                <a:lnTo>
                  <a:pt x="61213" y="152907"/>
                </a:lnTo>
                <a:lnTo>
                  <a:pt x="61213" y="165734"/>
                </a:lnTo>
                <a:lnTo>
                  <a:pt x="61468" y="173227"/>
                </a:lnTo>
                <a:lnTo>
                  <a:pt x="61975" y="175386"/>
                </a:lnTo>
                <a:lnTo>
                  <a:pt x="62610" y="177545"/>
                </a:lnTo>
                <a:lnTo>
                  <a:pt x="63753" y="179323"/>
                </a:lnTo>
                <a:lnTo>
                  <a:pt x="65785" y="180720"/>
                </a:lnTo>
                <a:lnTo>
                  <a:pt x="67690" y="182117"/>
                </a:lnTo>
                <a:lnTo>
                  <a:pt x="69976" y="182752"/>
                </a:lnTo>
                <a:lnTo>
                  <a:pt x="72771" y="182752"/>
                </a:lnTo>
                <a:lnTo>
                  <a:pt x="76707" y="182752"/>
                </a:lnTo>
                <a:lnTo>
                  <a:pt x="82296" y="181482"/>
                </a:lnTo>
                <a:lnTo>
                  <a:pt x="89661" y="178688"/>
                </a:lnTo>
                <a:lnTo>
                  <a:pt x="93218" y="211200"/>
                </a:lnTo>
                <a:lnTo>
                  <a:pt x="81626" y="215034"/>
                </a:lnTo>
                <a:lnTo>
                  <a:pt x="68972" y="217058"/>
                </a:lnTo>
                <a:lnTo>
                  <a:pt x="60198" y="217423"/>
                </a:lnTo>
                <a:lnTo>
                  <a:pt x="52577" y="217423"/>
                </a:lnTo>
                <a:lnTo>
                  <a:pt x="45847" y="216153"/>
                </a:lnTo>
                <a:lnTo>
                  <a:pt x="39750" y="213613"/>
                </a:lnTo>
                <a:lnTo>
                  <a:pt x="33781" y="211073"/>
                </a:lnTo>
                <a:lnTo>
                  <a:pt x="29336" y="207898"/>
                </a:lnTo>
                <a:lnTo>
                  <a:pt x="26415" y="203834"/>
                </a:lnTo>
                <a:lnTo>
                  <a:pt x="23622" y="199770"/>
                </a:lnTo>
                <a:lnTo>
                  <a:pt x="21716" y="194309"/>
                </a:lnTo>
                <a:lnTo>
                  <a:pt x="20574" y="187578"/>
                </a:lnTo>
                <a:lnTo>
                  <a:pt x="19647" y="178487"/>
                </a:lnTo>
                <a:lnTo>
                  <a:pt x="19206" y="163967"/>
                </a:lnTo>
                <a:lnTo>
                  <a:pt x="19176" y="158114"/>
                </a:lnTo>
                <a:lnTo>
                  <a:pt x="19176" y="89153"/>
                </a:lnTo>
                <a:lnTo>
                  <a:pt x="0" y="89153"/>
                </a:lnTo>
                <a:lnTo>
                  <a:pt x="0" y="55752"/>
                </a:lnTo>
                <a:lnTo>
                  <a:pt x="19176" y="55752"/>
                </a:lnTo>
                <a:lnTo>
                  <a:pt x="19176" y="24383"/>
                </a:lnTo>
                <a:lnTo>
                  <a:pt x="61213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515358" y="5093589"/>
            <a:ext cx="45212" cy="90424"/>
          </a:xfrm>
          <a:custGeom>
            <a:avLst/>
            <a:gdLst/>
            <a:ahLst/>
            <a:cxnLst/>
            <a:rect l="l" t="t" r="r" b="b"/>
            <a:pathLst>
              <a:path w="45212" h="90424">
                <a:moveTo>
                  <a:pt x="3428" y="0"/>
                </a:moveTo>
                <a:lnTo>
                  <a:pt x="45212" y="0"/>
                </a:lnTo>
                <a:lnTo>
                  <a:pt x="45212" y="29844"/>
                </a:lnTo>
                <a:lnTo>
                  <a:pt x="44621" y="44400"/>
                </a:lnTo>
                <a:lnTo>
                  <a:pt x="42851" y="55922"/>
                </a:lnTo>
                <a:lnTo>
                  <a:pt x="40004" y="65531"/>
                </a:lnTo>
                <a:lnTo>
                  <a:pt x="36067" y="71755"/>
                </a:lnTo>
                <a:lnTo>
                  <a:pt x="30352" y="77343"/>
                </a:lnTo>
                <a:lnTo>
                  <a:pt x="20567" y="84717"/>
                </a:lnTo>
                <a:lnTo>
                  <a:pt x="8544" y="90319"/>
                </a:lnTo>
                <a:lnTo>
                  <a:pt x="8254" y="90424"/>
                </a:lnTo>
                <a:lnTo>
                  <a:pt x="0" y="73152"/>
                </a:lnTo>
                <a:lnTo>
                  <a:pt x="8508" y="70358"/>
                </a:lnTo>
                <a:lnTo>
                  <a:pt x="14477" y="66548"/>
                </a:lnTo>
                <a:lnTo>
                  <a:pt x="18033" y="61722"/>
                </a:lnTo>
                <a:lnTo>
                  <a:pt x="21589" y="56896"/>
                </a:lnTo>
                <a:lnTo>
                  <a:pt x="23494" y="50165"/>
                </a:lnTo>
                <a:lnTo>
                  <a:pt x="23621" y="41783"/>
                </a:lnTo>
                <a:lnTo>
                  <a:pt x="3428" y="41783"/>
                </a:lnTo>
                <a:lnTo>
                  <a:pt x="3428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8351139" y="5092954"/>
            <a:ext cx="41909" cy="218185"/>
          </a:xfrm>
          <a:custGeom>
            <a:avLst/>
            <a:gdLst/>
            <a:ahLst/>
            <a:cxnLst/>
            <a:rect l="l" t="t" r="r" b="b"/>
            <a:pathLst>
              <a:path w="41909" h="218186">
                <a:moveTo>
                  <a:pt x="0" y="0"/>
                </a:moveTo>
                <a:lnTo>
                  <a:pt x="41909" y="0"/>
                </a:lnTo>
                <a:lnTo>
                  <a:pt x="41909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994523" y="5092954"/>
            <a:ext cx="41909" cy="38734"/>
          </a:xfrm>
          <a:custGeom>
            <a:avLst/>
            <a:gdLst/>
            <a:ahLst/>
            <a:cxnLst/>
            <a:rect l="l" t="t" r="r" b="b"/>
            <a:pathLst>
              <a:path w="41909" h="38734">
                <a:moveTo>
                  <a:pt x="0" y="0"/>
                </a:moveTo>
                <a:lnTo>
                  <a:pt x="41909" y="0"/>
                </a:lnTo>
                <a:lnTo>
                  <a:pt x="41909" y="38735"/>
                </a:lnTo>
                <a:lnTo>
                  <a:pt x="0" y="3873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234555" y="5092954"/>
            <a:ext cx="174371" cy="218185"/>
          </a:xfrm>
          <a:custGeom>
            <a:avLst/>
            <a:gdLst/>
            <a:ahLst/>
            <a:cxnLst/>
            <a:rect l="l" t="t" r="r" b="b"/>
            <a:pathLst>
              <a:path w="174371" h="218186">
                <a:moveTo>
                  <a:pt x="0" y="0"/>
                </a:moveTo>
                <a:lnTo>
                  <a:pt x="44069" y="0"/>
                </a:lnTo>
                <a:lnTo>
                  <a:pt x="44069" y="85852"/>
                </a:lnTo>
                <a:lnTo>
                  <a:pt x="130301" y="85852"/>
                </a:lnTo>
                <a:lnTo>
                  <a:pt x="130301" y="0"/>
                </a:lnTo>
                <a:lnTo>
                  <a:pt x="174371" y="0"/>
                </a:lnTo>
                <a:lnTo>
                  <a:pt x="174371" y="218186"/>
                </a:lnTo>
                <a:lnTo>
                  <a:pt x="130301" y="218186"/>
                </a:lnTo>
                <a:lnTo>
                  <a:pt x="130301" y="122809"/>
                </a:lnTo>
                <a:lnTo>
                  <a:pt x="44069" y="122809"/>
                </a:lnTo>
                <a:lnTo>
                  <a:pt x="44069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539103" y="5092954"/>
            <a:ext cx="41910" cy="218185"/>
          </a:xfrm>
          <a:custGeom>
            <a:avLst/>
            <a:gdLst/>
            <a:ahLst/>
            <a:cxnLst/>
            <a:rect l="l" t="t" r="r" b="b"/>
            <a:pathLst>
              <a:path w="41910" h="218186">
                <a:moveTo>
                  <a:pt x="0" y="0"/>
                </a:moveTo>
                <a:lnTo>
                  <a:pt x="41910" y="0"/>
                </a:lnTo>
                <a:lnTo>
                  <a:pt x="4191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453759" y="5092954"/>
            <a:ext cx="41910" cy="218185"/>
          </a:xfrm>
          <a:custGeom>
            <a:avLst/>
            <a:gdLst/>
            <a:ahLst/>
            <a:cxnLst/>
            <a:rect l="l" t="t" r="r" b="b"/>
            <a:pathLst>
              <a:path w="41910" h="218186">
                <a:moveTo>
                  <a:pt x="0" y="0"/>
                </a:moveTo>
                <a:lnTo>
                  <a:pt x="41910" y="0"/>
                </a:lnTo>
                <a:lnTo>
                  <a:pt x="4191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880735" y="5092954"/>
            <a:ext cx="41910" cy="218185"/>
          </a:xfrm>
          <a:custGeom>
            <a:avLst/>
            <a:gdLst/>
            <a:ahLst/>
            <a:cxnLst/>
            <a:rect l="l" t="t" r="r" b="b"/>
            <a:pathLst>
              <a:path w="41910" h="218186">
                <a:moveTo>
                  <a:pt x="0" y="0"/>
                </a:moveTo>
                <a:lnTo>
                  <a:pt x="41910" y="0"/>
                </a:lnTo>
                <a:lnTo>
                  <a:pt x="41910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457063" y="5092954"/>
            <a:ext cx="41910" cy="38734"/>
          </a:xfrm>
          <a:custGeom>
            <a:avLst/>
            <a:gdLst/>
            <a:ahLst/>
            <a:cxnLst/>
            <a:rect l="l" t="t" r="r" b="b"/>
            <a:pathLst>
              <a:path w="41910" h="38734">
                <a:moveTo>
                  <a:pt x="0" y="0"/>
                </a:moveTo>
                <a:lnTo>
                  <a:pt x="41910" y="0"/>
                </a:lnTo>
                <a:lnTo>
                  <a:pt x="41910" y="38735"/>
                </a:lnTo>
                <a:lnTo>
                  <a:pt x="0" y="3873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261737" y="5092954"/>
            <a:ext cx="154432" cy="221741"/>
          </a:xfrm>
          <a:custGeom>
            <a:avLst/>
            <a:gdLst/>
            <a:ahLst/>
            <a:cxnLst/>
            <a:rect l="l" t="t" r="r" b="b"/>
            <a:pathLst>
              <a:path w="154432" h="221741">
                <a:moveTo>
                  <a:pt x="112522" y="0"/>
                </a:moveTo>
                <a:lnTo>
                  <a:pt x="154432" y="0"/>
                </a:lnTo>
                <a:lnTo>
                  <a:pt x="154432" y="218186"/>
                </a:lnTo>
                <a:lnTo>
                  <a:pt x="115570" y="218186"/>
                </a:lnTo>
                <a:lnTo>
                  <a:pt x="115570" y="194945"/>
                </a:lnTo>
                <a:lnTo>
                  <a:pt x="106884" y="205019"/>
                </a:lnTo>
                <a:lnTo>
                  <a:pt x="97010" y="212715"/>
                </a:lnTo>
                <a:lnTo>
                  <a:pt x="80434" y="219863"/>
                </a:lnTo>
                <a:lnTo>
                  <a:pt x="68070" y="221708"/>
                </a:lnTo>
                <a:lnTo>
                  <a:pt x="66166" y="221742"/>
                </a:lnTo>
                <a:lnTo>
                  <a:pt x="53231" y="220424"/>
                </a:lnTo>
                <a:lnTo>
                  <a:pt x="41228" y="216458"/>
                </a:lnTo>
                <a:lnTo>
                  <a:pt x="30170" y="209819"/>
                </a:lnTo>
                <a:lnTo>
                  <a:pt x="20067" y="200486"/>
                </a:lnTo>
                <a:lnTo>
                  <a:pt x="12506" y="190422"/>
                </a:lnTo>
                <a:lnTo>
                  <a:pt x="7100" y="179709"/>
                </a:lnTo>
                <a:lnTo>
                  <a:pt x="3214" y="167636"/>
                </a:lnTo>
                <a:lnTo>
                  <a:pt x="848" y="154211"/>
                </a:lnTo>
                <a:lnTo>
                  <a:pt x="2" y="139439"/>
                </a:lnTo>
                <a:lnTo>
                  <a:pt x="0" y="138557"/>
                </a:lnTo>
                <a:lnTo>
                  <a:pt x="750" y="123357"/>
                </a:lnTo>
                <a:lnTo>
                  <a:pt x="2997" y="109684"/>
                </a:lnTo>
                <a:lnTo>
                  <a:pt x="6734" y="97532"/>
                </a:lnTo>
                <a:lnTo>
                  <a:pt x="11957" y="86895"/>
                </a:lnTo>
                <a:lnTo>
                  <a:pt x="18658" y="77766"/>
                </a:lnTo>
                <a:lnTo>
                  <a:pt x="28715" y="68506"/>
                </a:lnTo>
                <a:lnTo>
                  <a:pt x="39706" y="62027"/>
                </a:lnTo>
                <a:lnTo>
                  <a:pt x="51873" y="58035"/>
                </a:lnTo>
                <a:lnTo>
                  <a:pt x="65194" y="56528"/>
                </a:lnTo>
                <a:lnTo>
                  <a:pt x="66675" y="56515"/>
                </a:lnTo>
                <a:lnTo>
                  <a:pt x="79459" y="57890"/>
                </a:lnTo>
                <a:lnTo>
                  <a:pt x="91365" y="62018"/>
                </a:lnTo>
                <a:lnTo>
                  <a:pt x="102370" y="68898"/>
                </a:lnTo>
                <a:lnTo>
                  <a:pt x="112522" y="78613"/>
                </a:lnTo>
                <a:lnTo>
                  <a:pt x="112522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847209" y="5092954"/>
            <a:ext cx="210692" cy="218185"/>
          </a:xfrm>
          <a:custGeom>
            <a:avLst/>
            <a:gdLst/>
            <a:ahLst/>
            <a:cxnLst/>
            <a:rect l="l" t="t" r="r" b="b"/>
            <a:pathLst>
              <a:path w="210692" h="218186">
                <a:moveTo>
                  <a:pt x="0" y="0"/>
                </a:moveTo>
                <a:lnTo>
                  <a:pt x="65912" y="0"/>
                </a:lnTo>
                <a:lnTo>
                  <a:pt x="105537" y="148844"/>
                </a:lnTo>
                <a:lnTo>
                  <a:pt x="144652" y="0"/>
                </a:lnTo>
                <a:lnTo>
                  <a:pt x="210692" y="0"/>
                </a:lnTo>
                <a:lnTo>
                  <a:pt x="210692" y="218186"/>
                </a:lnTo>
                <a:lnTo>
                  <a:pt x="169799" y="218186"/>
                </a:lnTo>
                <a:lnTo>
                  <a:pt x="169799" y="46482"/>
                </a:lnTo>
                <a:lnTo>
                  <a:pt x="126491" y="218186"/>
                </a:lnTo>
                <a:lnTo>
                  <a:pt x="84074" y="218186"/>
                </a:lnTo>
                <a:lnTo>
                  <a:pt x="40893" y="46482"/>
                </a:lnTo>
                <a:lnTo>
                  <a:pt x="40893" y="218186"/>
                </a:lnTo>
                <a:lnTo>
                  <a:pt x="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3404742" y="5092954"/>
            <a:ext cx="286385" cy="218185"/>
          </a:xfrm>
          <a:custGeom>
            <a:avLst/>
            <a:gdLst/>
            <a:ahLst/>
            <a:cxnLst/>
            <a:rect l="l" t="t" r="r" b="b"/>
            <a:pathLst>
              <a:path w="286385" h="218186">
                <a:moveTo>
                  <a:pt x="0" y="0"/>
                </a:moveTo>
                <a:lnTo>
                  <a:pt x="45085" y="0"/>
                </a:lnTo>
                <a:lnTo>
                  <a:pt x="77978" y="149860"/>
                </a:lnTo>
                <a:lnTo>
                  <a:pt x="117856" y="0"/>
                </a:lnTo>
                <a:lnTo>
                  <a:pt x="170307" y="0"/>
                </a:lnTo>
                <a:lnTo>
                  <a:pt x="208534" y="152400"/>
                </a:lnTo>
                <a:lnTo>
                  <a:pt x="242062" y="0"/>
                </a:lnTo>
                <a:lnTo>
                  <a:pt x="286385" y="0"/>
                </a:lnTo>
                <a:lnTo>
                  <a:pt x="233426" y="218186"/>
                </a:lnTo>
                <a:lnTo>
                  <a:pt x="186690" y="218186"/>
                </a:lnTo>
                <a:lnTo>
                  <a:pt x="143256" y="55118"/>
                </a:lnTo>
                <a:lnTo>
                  <a:pt x="99949" y="218186"/>
                </a:lnTo>
                <a:lnTo>
                  <a:pt x="52070" y="21818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041009" y="5089271"/>
            <a:ext cx="189991" cy="225552"/>
          </a:xfrm>
          <a:custGeom>
            <a:avLst/>
            <a:gdLst/>
            <a:ahLst/>
            <a:cxnLst/>
            <a:rect l="l" t="t" r="r" b="b"/>
            <a:pathLst>
              <a:path w="189991" h="225551">
                <a:moveTo>
                  <a:pt x="102107" y="0"/>
                </a:moveTo>
                <a:lnTo>
                  <a:pt x="116283" y="796"/>
                </a:lnTo>
                <a:lnTo>
                  <a:pt x="129441" y="3184"/>
                </a:lnTo>
                <a:lnTo>
                  <a:pt x="141591" y="7164"/>
                </a:lnTo>
                <a:lnTo>
                  <a:pt x="152742" y="12736"/>
                </a:lnTo>
                <a:lnTo>
                  <a:pt x="162903" y="19901"/>
                </a:lnTo>
                <a:lnTo>
                  <a:pt x="167131" y="23621"/>
                </a:lnTo>
                <a:lnTo>
                  <a:pt x="174777" y="32279"/>
                </a:lnTo>
                <a:lnTo>
                  <a:pt x="181271" y="42832"/>
                </a:lnTo>
                <a:lnTo>
                  <a:pt x="186630" y="55247"/>
                </a:lnTo>
                <a:lnTo>
                  <a:pt x="189356" y="63753"/>
                </a:lnTo>
                <a:lnTo>
                  <a:pt x="145795" y="74167"/>
                </a:lnTo>
                <a:lnTo>
                  <a:pt x="141253" y="61552"/>
                </a:lnTo>
                <a:lnTo>
                  <a:pt x="133903" y="51341"/>
                </a:lnTo>
                <a:lnTo>
                  <a:pt x="129666" y="47497"/>
                </a:lnTo>
                <a:lnTo>
                  <a:pt x="118903" y="41112"/>
                </a:lnTo>
                <a:lnTo>
                  <a:pt x="106376" y="37958"/>
                </a:lnTo>
                <a:lnTo>
                  <a:pt x="99821" y="37591"/>
                </a:lnTo>
                <a:lnTo>
                  <a:pt x="86314" y="39114"/>
                </a:lnTo>
                <a:lnTo>
                  <a:pt x="74372" y="43668"/>
                </a:lnTo>
                <a:lnTo>
                  <a:pt x="64033" y="51235"/>
                </a:lnTo>
                <a:lnTo>
                  <a:pt x="60451" y="54990"/>
                </a:lnTo>
                <a:lnTo>
                  <a:pt x="54608" y="63626"/>
                </a:lnTo>
                <a:lnTo>
                  <a:pt x="50179" y="74280"/>
                </a:lnTo>
                <a:lnTo>
                  <a:pt x="47172" y="86955"/>
                </a:lnTo>
                <a:lnTo>
                  <a:pt x="45595" y="101649"/>
                </a:lnTo>
                <a:lnTo>
                  <a:pt x="45338" y="111378"/>
                </a:lnTo>
                <a:lnTo>
                  <a:pt x="45985" y="127643"/>
                </a:lnTo>
                <a:lnTo>
                  <a:pt x="47924" y="141808"/>
                </a:lnTo>
                <a:lnTo>
                  <a:pt x="51155" y="153893"/>
                </a:lnTo>
                <a:lnTo>
                  <a:pt x="55679" y="163919"/>
                </a:lnTo>
                <a:lnTo>
                  <a:pt x="60198" y="170433"/>
                </a:lnTo>
                <a:lnTo>
                  <a:pt x="69887" y="179340"/>
                </a:lnTo>
                <a:lnTo>
                  <a:pt x="81189" y="185119"/>
                </a:lnTo>
                <a:lnTo>
                  <a:pt x="94081" y="187770"/>
                </a:lnTo>
                <a:lnTo>
                  <a:pt x="98932" y="187959"/>
                </a:lnTo>
                <a:lnTo>
                  <a:pt x="111985" y="186236"/>
                </a:lnTo>
                <a:lnTo>
                  <a:pt x="123545" y="181033"/>
                </a:lnTo>
                <a:lnTo>
                  <a:pt x="129158" y="176783"/>
                </a:lnTo>
                <a:lnTo>
                  <a:pt x="136515" y="168275"/>
                </a:lnTo>
                <a:lnTo>
                  <a:pt x="142435" y="157153"/>
                </a:lnTo>
                <a:lnTo>
                  <a:pt x="146893" y="143393"/>
                </a:lnTo>
                <a:lnTo>
                  <a:pt x="147319" y="141604"/>
                </a:lnTo>
                <a:lnTo>
                  <a:pt x="189991" y="155193"/>
                </a:lnTo>
                <a:lnTo>
                  <a:pt x="185479" y="168967"/>
                </a:lnTo>
                <a:lnTo>
                  <a:pt x="179865" y="181241"/>
                </a:lnTo>
                <a:lnTo>
                  <a:pt x="173156" y="192001"/>
                </a:lnTo>
                <a:lnTo>
                  <a:pt x="165359" y="201236"/>
                </a:lnTo>
                <a:lnTo>
                  <a:pt x="157352" y="208279"/>
                </a:lnTo>
                <a:lnTo>
                  <a:pt x="147226" y="214781"/>
                </a:lnTo>
                <a:lnTo>
                  <a:pt x="136020" y="219748"/>
                </a:lnTo>
                <a:lnTo>
                  <a:pt x="123728" y="223188"/>
                </a:lnTo>
                <a:lnTo>
                  <a:pt x="110342" y="225106"/>
                </a:lnTo>
                <a:lnTo>
                  <a:pt x="99313" y="225551"/>
                </a:lnTo>
                <a:lnTo>
                  <a:pt x="85457" y="224749"/>
                </a:lnTo>
                <a:lnTo>
                  <a:pt x="72440" y="222344"/>
                </a:lnTo>
                <a:lnTo>
                  <a:pt x="60261" y="218341"/>
                </a:lnTo>
                <a:lnTo>
                  <a:pt x="48916" y="212741"/>
                </a:lnTo>
                <a:lnTo>
                  <a:pt x="38402" y="205549"/>
                </a:lnTo>
                <a:lnTo>
                  <a:pt x="28714" y="196769"/>
                </a:lnTo>
                <a:lnTo>
                  <a:pt x="20279" y="186703"/>
                </a:lnTo>
                <a:lnTo>
                  <a:pt x="13847" y="176496"/>
                </a:lnTo>
                <a:lnTo>
                  <a:pt x="8641" y="165334"/>
                </a:lnTo>
                <a:lnTo>
                  <a:pt x="4660" y="153218"/>
                </a:lnTo>
                <a:lnTo>
                  <a:pt x="1899" y="140143"/>
                </a:lnTo>
                <a:lnTo>
                  <a:pt x="357" y="126107"/>
                </a:lnTo>
                <a:lnTo>
                  <a:pt x="0" y="114680"/>
                </a:lnTo>
                <a:lnTo>
                  <a:pt x="565" y="99647"/>
                </a:lnTo>
                <a:lnTo>
                  <a:pt x="2265" y="85604"/>
                </a:lnTo>
                <a:lnTo>
                  <a:pt x="5103" y="72551"/>
                </a:lnTo>
                <a:lnTo>
                  <a:pt x="9084" y="60489"/>
                </a:lnTo>
                <a:lnTo>
                  <a:pt x="14213" y="49418"/>
                </a:lnTo>
                <a:lnTo>
                  <a:pt x="20493" y="39336"/>
                </a:lnTo>
                <a:lnTo>
                  <a:pt x="27929" y="30245"/>
                </a:lnTo>
                <a:lnTo>
                  <a:pt x="37470" y="21293"/>
                </a:lnTo>
                <a:lnTo>
                  <a:pt x="47761" y="14008"/>
                </a:lnTo>
                <a:lnTo>
                  <a:pt x="58943" y="8242"/>
                </a:lnTo>
                <a:lnTo>
                  <a:pt x="71019" y="3996"/>
                </a:lnTo>
                <a:lnTo>
                  <a:pt x="83993" y="1271"/>
                </a:lnTo>
                <a:lnTo>
                  <a:pt x="97867" y="65"/>
                </a:lnTo>
                <a:lnTo>
                  <a:pt x="10210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501900" y="1402928"/>
            <a:ext cx="1148821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dirty="0" smtClean="0" sz="4200" spc="0">
                <a:solidFill>
                  <a:srgbClr val="666666"/>
                </a:solidFill>
                <a:latin typeface="Arial"/>
                <a:cs typeface="Arial"/>
              </a:rPr>
              <a:t>Nov</a:t>
            </a:r>
            <a:endParaRPr sz="4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6850" y="1402928"/>
            <a:ext cx="16172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dirty="0" smtClean="0" sz="4200" spc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endParaRPr sz="4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9275" y="1402928"/>
            <a:ext cx="1377157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dirty="0" smtClean="0" sz="4200" spc="0">
                <a:solidFill>
                  <a:srgbClr val="666666"/>
                </a:solidFill>
                <a:latin typeface="Arial"/>
                <a:cs typeface="Arial"/>
              </a:rPr>
              <a:t>Coro</a:t>
            </a:r>
            <a:endParaRPr sz="4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8549" y="1402928"/>
            <a:ext cx="1670527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dirty="0" smtClean="0" sz="4200" spc="0">
                <a:solidFill>
                  <a:srgbClr val="666666"/>
                </a:solidFill>
                <a:latin typeface="Arial"/>
                <a:cs typeface="Arial"/>
              </a:rPr>
              <a:t>avirus</a:t>
            </a:r>
            <a:endParaRPr sz="4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68950" y="2078045"/>
            <a:ext cx="409055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dirty="0" smtClean="0" sz="4800" spc="0">
                <a:solidFill>
                  <a:srgbClr val="666666"/>
                </a:solidFill>
                <a:latin typeface="Times New Roman"/>
                <a:cs typeface="Times New Roman"/>
              </a:rPr>
              <a:t>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92550" y="2146644"/>
            <a:ext cx="1377287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666666"/>
                </a:solidFill>
                <a:latin typeface="Arial"/>
                <a:cs typeface="Arial"/>
              </a:rPr>
              <a:t>0LJtb</a:t>
            </a:r>
            <a:endParaRPr sz="4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51139" y="5092954"/>
            <a:ext cx="41909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7994523" y="5092954"/>
            <a:ext cx="41909" cy="49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994523" y="5142357"/>
            <a:ext cx="41909" cy="168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7234555" y="5092954"/>
            <a:ext cx="44069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278624" y="5092954"/>
            <a:ext cx="86232" cy="104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7364857" y="5092954"/>
            <a:ext cx="44069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278624" y="5197284"/>
            <a:ext cx="86232" cy="113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46"/>
              </a:spcBef>
            </a:pPr>
            <a:endParaRPr sz="850"/>
          </a:p>
        </p:txBody>
      </p:sp>
      <p:sp>
        <p:nvSpPr>
          <p:cNvPr id="21" name="object 21"/>
          <p:cNvSpPr txBox="1"/>
          <p:nvPr/>
        </p:nvSpPr>
        <p:spPr>
          <a:xfrm>
            <a:off x="6453759" y="5092954"/>
            <a:ext cx="41910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495669" y="5092954"/>
            <a:ext cx="43433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6539103" y="5092954"/>
            <a:ext cx="41910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880735" y="5092954"/>
            <a:ext cx="41910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457063" y="5092954"/>
            <a:ext cx="41910" cy="49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57063" y="5142357"/>
            <a:ext cx="41910" cy="168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796159" y="5092954"/>
            <a:ext cx="41910" cy="218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620764" y="4679061"/>
            <a:ext cx="51307" cy="25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555234" y="4679061"/>
            <a:ext cx="48640" cy="57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55234" y="4736592"/>
            <a:ext cx="48640" cy="196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842002" y="4679061"/>
            <a:ext cx="48640" cy="25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346702" y="4679061"/>
            <a:ext cx="48640" cy="57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46702" y="4736592"/>
            <a:ext cx="48640" cy="196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54450" y="4457700"/>
            <a:ext cx="48640" cy="48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25362" y="4252341"/>
            <a:ext cx="51308" cy="25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376670" y="4252341"/>
            <a:ext cx="100583" cy="99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6"/>
              </a:spcBef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6477254" y="4252341"/>
            <a:ext cx="51307" cy="25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376670" y="4352290"/>
            <a:ext cx="100583" cy="43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6670" y="4395343"/>
            <a:ext cx="100583" cy="111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5"/>
              </a:spcBef>
            </a:pPr>
            <a:endParaRPr sz="850"/>
          </a:p>
        </p:txBody>
      </p:sp>
      <p:sp>
        <p:nvSpPr>
          <p:cNvPr id="2" name="object 2"/>
          <p:cNvSpPr txBox="1"/>
          <p:nvPr/>
        </p:nvSpPr>
        <p:spPr>
          <a:xfrm>
            <a:off x="6126734" y="4252341"/>
            <a:ext cx="48640" cy="254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2194986"/>
            <a:ext cx="7465049" cy="2742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 b="1">
                <a:latin typeface="Arial"/>
                <a:cs typeface="Arial"/>
              </a:rPr>
              <a:t>Major</a:t>
            </a:r>
            <a:r>
              <a:rPr dirty="0" smtClean="0" sz="2800" spc="-7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Protein</a:t>
            </a:r>
            <a:r>
              <a:rPr dirty="0" smtClean="0" sz="2800" spc="4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59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–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spi</a:t>
            </a:r>
            <a:r>
              <a:rPr dirty="0" smtClean="0" sz="2800" spc="4" b="1">
                <a:latin typeface="Arial"/>
                <a:cs typeface="Arial"/>
              </a:rPr>
              <a:t>k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71" b="1">
                <a:latin typeface="Arial"/>
                <a:cs typeface="Arial"/>
              </a:rPr>
              <a:t> </a:t>
            </a:r>
            <a:r>
              <a:rPr dirty="0" smtClean="0" sz="2800" spc="9" b="1">
                <a:latin typeface="Arial"/>
                <a:cs typeface="Arial"/>
              </a:rPr>
              <a:t>(</a:t>
            </a:r>
            <a:r>
              <a:rPr dirty="0" smtClean="0" sz="2800" spc="0" b="1">
                <a:latin typeface="Arial"/>
                <a:cs typeface="Arial"/>
              </a:rPr>
              <a:t>r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c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ptor</a:t>
            </a:r>
            <a:r>
              <a:rPr dirty="0" smtClean="0" sz="2800" spc="-106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bin</a:t>
            </a:r>
            <a:r>
              <a:rPr dirty="0" smtClean="0" sz="2800" spc="-9" b="1">
                <a:latin typeface="Arial"/>
                <a:cs typeface="Arial"/>
              </a:rPr>
              <a:t>d</a:t>
            </a:r>
            <a:r>
              <a:rPr dirty="0" smtClean="0" sz="2800" spc="0" b="1">
                <a:latin typeface="Arial"/>
                <a:cs typeface="Arial"/>
              </a:rPr>
              <a:t>ing</a:t>
            </a:r>
            <a:r>
              <a:rPr dirty="0" smtClean="0" sz="2800" spc="2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c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ll</a:t>
            </a:r>
            <a:r>
              <a:rPr dirty="0" smtClean="0" sz="2800" spc="-3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fusion).</a:t>
            </a:r>
            <a:endParaRPr sz="2800">
              <a:latin typeface="Arial"/>
              <a:cs typeface="Arial"/>
            </a:endParaRPr>
          </a:p>
          <a:p>
            <a:pPr marL="287019" indent="-274319">
              <a:lnSpc>
                <a:spcPct val="100041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–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env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lope</a:t>
            </a:r>
            <a:r>
              <a:rPr dirty="0" smtClean="0" sz="2800" spc="-3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(</a:t>
            </a:r>
            <a:r>
              <a:rPr dirty="0" smtClean="0" sz="2800" spc="9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mal</a:t>
            </a:r>
            <a:r>
              <a:rPr dirty="0" smtClean="0" sz="2800" spc="4" b="1">
                <a:latin typeface="Arial"/>
                <a:cs typeface="Arial"/>
              </a:rPr>
              <a:t>l</a:t>
            </a:r>
            <a:r>
              <a:rPr dirty="0" smtClean="0" sz="2800" spc="0" b="1">
                <a:latin typeface="Arial"/>
                <a:cs typeface="Arial"/>
              </a:rPr>
              <a:t>:</a:t>
            </a:r>
            <a:r>
              <a:rPr dirty="0" smtClean="0" sz="2800" spc="-9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enve</a:t>
            </a:r>
            <a:r>
              <a:rPr dirty="0" smtClean="0" sz="2800" spc="9" b="1">
                <a:latin typeface="Arial"/>
                <a:cs typeface="Arial"/>
              </a:rPr>
              <a:t>l</a:t>
            </a:r>
            <a:r>
              <a:rPr dirty="0" smtClean="0" sz="2800" spc="0" b="1">
                <a:latin typeface="Arial"/>
                <a:cs typeface="Arial"/>
              </a:rPr>
              <a:t>o</a:t>
            </a:r>
            <a:r>
              <a:rPr dirty="0" smtClean="0" sz="2800" spc="-9" b="1">
                <a:latin typeface="Arial"/>
                <a:cs typeface="Arial"/>
              </a:rPr>
              <a:t>p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42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prote</a:t>
            </a:r>
            <a:r>
              <a:rPr dirty="0" smtClean="0" sz="2800" spc="4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n,</a:t>
            </a:r>
            <a:r>
              <a:rPr dirty="0" smtClean="0" sz="2800" spc="-77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not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as</a:t>
            </a:r>
            <a:r>
              <a:rPr dirty="0" smtClean="0" sz="2800" spc="-2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abun</a:t>
            </a:r>
            <a:r>
              <a:rPr dirty="0" smtClean="0" sz="2800" spc="-9" b="1">
                <a:latin typeface="Arial"/>
                <a:cs typeface="Arial"/>
              </a:rPr>
              <a:t>d</a:t>
            </a:r>
            <a:r>
              <a:rPr dirty="0" smtClean="0" sz="2800" spc="0" b="1">
                <a:latin typeface="Arial"/>
                <a:cs typeface="Arial"/>
              </a:rPr>
              <a:t>ant</a:t>
            </a:r>
            <a:r>
              <a:rPr dirty="0" smtClean="0" sz="2800" spc="-7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as</a:t>
            </a:r>
            <a:r>
              <a:rPr dirty="0" smtClean="0" sz="2800" spc="-2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S).</a:t>
            </a:r>
            <a:endParaRPr sz="2800">
              <a:latin typeface="Arial"/>
              <a:cs typeface="Arial"/>
            </a:endParaRPr>
          </a:p>
          <a:p>
            <a:pPr marL="287019" marR="435812" indent="-274319">
              <a:lnSpc>
                <a:spcPct val="100041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M</a:t>
            </a:r>
            <a:r>
              <a:rPr dirty="0" smtClean="0" sz="2800" spc="-23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–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membrane</a:t>
            </a:r>
            <a:r>
              <a:rPr dirty="0" smtClean="0" sz="2800" spc="-11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prote</a:t>
            </a:r>
            <a:r>
              <a:rPr dirty="0" smtClean="0" sz="2800" spc="4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n</a:t>
            </a:r>
            <a:r>
              <a:rPr dirty="0" smtClean="0" sz="2800" spc="-67" b="1">
                <a:latin typeface="Arial"/>
                <a:cs typeface="Arial"/>
              </a:rPr>
              <a:t> </a:t>
            </a:r>
            <a:r>
              <a:rPr dirty="0" smtClean="0" sz="2800" spc="19" b="1">
                <a:latin typeface="Arial"/>
                <a:cs typeface="Arial"/>
              </a:rPr>
              <a:t>(</a:t>
            </a:r>
            <a:r>
              <a:rPr dirty="0" smtClean="0" sz="2800" spc="0" b="1">
                <a:latin typeface="Arial"/>
                <a:cs typeface="Arial"/>
              </a:rPr>
              <a:t>t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ansm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mbrane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</a:t>
            </a:r>
            <a:r>
              <a:rPr dirty="0" smtClean="0" sz="2800" spc="-9" b="1">
                <a:latin typeface="Arial"/>
                <a:cs typeface="Arial"/>
              </a:rPr>
              <a:t>u</a:t>
            </a:r>
            <a:r>
              <a:rPr dirty="0" smtClean="0" sz="2800" spc="0" b="1">
                <a:latin typeface="Arial"/>
                <a:cs typeface="Arial"/>
              </a:rPr>
              <a:t>d</a:t>
            </a:r>
            <a:r>
              <a:rPr dirty="0" smtClean="0" sz="2800" spc="-9" b="1">
                <a:latin typeface="Arial"/>
                <a:cs typeface="Arial"/>
              </a:rPr>
              <a:t>d</a:t>
            </a:r>
            <a:r>
              <a:rPr dirty="0" smtClean="0" sz="2800" spc="0" b="1">
                <a:latin typeface="Arial"/>
                <a:cs typeface="Arial"/>
              </a:rPr>
              <a:t>ing</a:t>
            </a:r>
            <a:r>
              <a:rPr dirty="0" smtClean="0" sz="2800" spc="2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and</a:t>
            </a:r>
            <a:r>
              <a:rPr dirty="0" smtClean="0" sz="2800" spc="-2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env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lope</a:t>
            </a:r>
            <a:r>
              <a:rPr dirty="0" smtClean="0" sz="2800" spc="-3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form</a:t>
            </a:r>
            <a:r>
              <a:rPr dirty="0" smtClean="0" sz="2800" spc="9" b="1">
                <a:latin typeface="Arial"/>
                <a:cs typeface="Arial"/>
              </a:rPr>
              <a:t>a</a:t>
            </a:r>
            <a:r>
              <a:rPr dirty="0" smtClean="0" sz="2800" spc="0" b="1">
                <a:latin typeface="Arial"/>
                <a:cs typeface="Arial"/>
              </a:rPr>
              <a:t>tion)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495300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40" y="890746"/>
            <a:ext cx="73371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2</a:t>
            </a:r>
            <a:r>
              <a:rPr dirty="0" smtClean="0" sz="3200" spc="-9" b="1">
                <a:solidFill>
                  <a:srgbClr val="565F6C"/>
                </a:solidFill>
                <a:latin typeface="Arial"/>
                <a:cs typeface="Arial"/>
              </a:rPr>
              <a:t>0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19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OVEL</a:t>
            </a:r>
            <a:r>
              <a:rPr dirty="0" smtClean="0" sz="2550" spc="14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4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OR</a:t>
            </a:r>
            <a:r>
              <a:rPr dirty="0" smtClean="0" sz="2550" spc="9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-184" b="1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VIRUS</a:t>
            </a:r>
            <a:r>
              <a:rPr dirty="0" smtClean="0" sz="2550" spc="19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(2</a:t>
            </a:r>
            <a:r>
              <a:rPr dirty="0" smtClean="0" sz="3200" spc="-9" b="1">
                <a:solidFill>
                  <a:srgbClr val="565F6C"/>
                </a:solidFill>
                <a:latin typeface="Arial"/>
                <a:cs typeface="Arial"/>
              </a:rPr>
              <a:t>0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1</a:t>
            </a:r>
            <a:r>
              <a:rPr dirty="0" smtClean="0" sz="3200" spc="-9" b="1">
                <a:solidFill>
                  <a:srgbClr val="565F6C"/>
                </a:solidFill>
                <a:latin typeface="Arial"/>
                <a:cs typeface="Arial"/>
              </a:rPr>
              <a:t>9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-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3200" spc="4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V)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134026"/>
            <a:ext cx="6854344" cy="2163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-4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287019" marR="590511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1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tic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12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z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9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1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Othe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nam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: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-50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uh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Coro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0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06">
                <a:latin typeface="Arial"/>
                <a:cs typeface="Arial"/>
              </a:rPr>
              <a:t> </a:t>
            </a:r>
            <a:r>
              <a:rPr dirty="0" smtClean="0" sz="2800" spc="-50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uh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287019" marR="61335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od</a:t>
            </a:r>
            <a:r>
              <a:rPr dirty="0" smtClean="0" sz="2800" spc="-8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ia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705600" y="176783"/>
            <a:ext cx="2133600" cy="142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36847"/>
            <a:ext cx="8098539" cy="4550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PIDEMIO</a:t>
            </a:r>
            <a:r>
              <a:rPr dirty="0" smtClean="0" sz="2550" spc="-9">
                <a:solidFill>
                  <a:srgbClr val="565F6C"/>
                </a:solidFill>
                <a:latin typeface="Arial"/>
                <a:cs typeface="Arial"/>
              </a:rPr>
              <a:t>L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OGY</a:t>
            </a:r>
            <a:endParaRPr sz="2550">
              <a:latin typeface="Arial"/>
              <a:cs typeface="Arial"/>
            </a:endParaRPr>
          </a:p>
          <a:p>
            <a:pPr marL="287019" marR="838200" indent="15240">
              <a:lnSpc>
                <a:spcPct val="100041"/>
              </a:lnSpc>
              <a:spcBef>
                <a:spcPts val="2139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3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own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1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rly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em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9">
                <a:latin typeface="Arial"/>
                <a:cs typeface="Arial"/>
              </a:rPr>
              <a:t>9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21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3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ut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ak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54">
                <a:latin typeface="Arial"/>
                <a:cs typeface="Arial"/>
              </a:rPr>
              <a:t>9</a:t>
            </a:r>
            <a:r>
              <a:rPr dirty="0" smtClean="0" sz="2800" spc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287019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nCoV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was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det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10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-39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5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em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9">
                <a:latin typeface="Arial"/>
                <a:cs typeface="Arial"/>
              </a:rPr>
              <a:t>9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10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mal.</a:t>
            </a:r>
            <a:r>
              <a:rPr dirty="0" smtClean="0" sz="2800" spc="-1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us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eq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1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287019" marR="114640">
              <a:lnSpc>
                <a:spcPct val="100041"/>
              </a:lnSpc>
              <a:spcBef>
                <a:spcPts val="5"/>
              </a:spcBef>
            </a:pP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inc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1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7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J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n,</a:t>
            </a:r>
            <a:r>
              <a:rPr dirty="0" smtClean="0" sz="2800" spc="-133">
                <a:latin typeface="Arial"/>
                <a:cs typeface="Arial"/>
              </a:rPr>
              <a:t> </a:t>
            </a:r>
            <a:r>
              <a:rPr dirty="0" smtClean="0" sz="2800" spc="-31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wan,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Sou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a,</a:t>
            </a:r>
            <a:r>
              <a:rPr dirty="0" smtClean="0" sz="2800" spc="-22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Aus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e,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Nep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l,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ia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Sta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187183" y="0"/>
            <a:ext cx="1575816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612140" y="1463085"/>
            <a:ext cx="7581591" cy="309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30</a:t>
            </a:r>
            <a:r>
              <a:rPr dirty="0" smtClean="0" sz="2800" spc="-1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J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ry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14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0,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14">
                <a:latin typeface="Arial"/>
                <a:cs typeface="Arial"/>
              </a:rPr>
              <a:t>1</a:t>
            </a:r>
            <a:r>
              <a:rPr dirty="0" smtClean="0" sz="2800" spc="-4">
                <a:latin typeface="Arial"/>
                <a:cs typeface="Arial"/>
              </a:rPr>
              <a:t>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nCoV</a:t>
            </a:r>
            <a:r>
              <a:rPr dirty="0" smtClean="0" sz="2800" spc="-1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was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1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by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ct val="95825"/>
              </a:lnSpc>
              <a:spcBef>
                <a:spcPts val="140"/>
              </a:spcBef>
            </a:pPr>
            <a:r>
              <a:rPr dirty="0" smtClean="0" sz="2800" spc="-44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ld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z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(WHO</a:t>
            </a:r>
            <a:r>
              <a:rPr dirty="0" smtClean="0" sz="2800" spc="9">
                <a:latin typeface="Arial"/>
                <a:cs typeface="Arial"/>
              </a:rPr>
              <a:t>)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Fir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1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1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was</a:t>
            </a:r>
            <a:r>
              <a:rPr dirty="0" smtClean="0" sz="2800" spc="-2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9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J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ry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14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0.</a:t>
            </a:r>
            <a:endParaRPr sz="2800">
              <a:latin typeface="Arial"/>
              <a:cs typeface="Arial"/>
            </a:endParaRPr>
          </a:p>
          <a:p>
            <a:pPr marL="287019" marR="126424" indent="-274319">
              <a:lnSpc>
                <a:spcPct val="100041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5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Febr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ary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20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0,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4,</a:t>
            </a:r>
            <a:r>
              <a:rPr dirty="0" smtClean="0" sz="2800" spc="9">
                <a:latin typeface="Arial"/>
                <a:cs typeface="Arial"/>
              </a:rPr>
              <a:t>6</a:t>
            </a:r>
            <a:r>
              <a:rPr dirty="0" smtClean="0" sz="2800" spc="0">
                <a:latin typeface="Arial"/>
                <a:cs typeface="Arial"/>
              </a:rPr>
              <a:t>04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0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n,</a:t>
            </a:r>
            <a:r>
              <a:rPr dirty="0" smtClean="0" sz="2800" spc="-1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14">
                <a:latin typeface="Arial"/>
                <a:cs typeface="Arial"/>
              </a:rPr>
              <a:t>4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9">
                <a:latin typeface="Arial"/>
                <a:cs typeface="Arial"/>
              </a:rPr>
              <a:t>3</a:t>
            </a:r>
            <a:r>
              <a:rPr dirty="0" smtClean="0" sz="2800" spc="0">
                <a:latin typeface="Arial"/>
                <a:cs typeface="Arial"/>
              </a:rPr>
              <a:t>91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248400" y="0"/>
            <a:ext cx="2895600" cy="18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1751076"/>
            <a:ext cx="5029200" cy="487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63937"/>
            <a:ext cx="45542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dirty="0" smtClean="0" sz="3000" spc="-4" b="1">
                <a:solidFill>
                  <a:srgbClr val="565F6C"/>
                </a:solidFill>
                <a:latin typeface="Arial"/>
                <a:cs typeface="Arial"/>
              </a:rPr>
              <a:t>G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EO</a:t>
            </a:r>
            <a:r>
              <a:rPr dirty="0" smtClean="0" sz="2400" spc="9" b="1">
                <a:solidFill>
                  <a:srgbClr val="565F6C"/>
                </a:solidFill>
                <a:latin typeface="Arial"/>
                <a:cs typeface="Arial"/>
              </a:rPr>
              <a:t>G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RA</a:t>
            </a:r>
            <a:r>
              <a:rPr dirty="0" smtClean="0" sz="2400" spc="-4" b="1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HIC</a:t>
            </a:r>
            <a:r>
              <a:rPr dirty="0" smtClean="0" sz="2400" spc="18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000" spc="9" b="1">
                <a:solidFill>
                  <a:srgbClr val="565F6C"/>
                </a:solidFill>
                <a:latin typeface="Arial"/>
                <a:cs typeface="Arial"/>
              </a:rPr>
              <a:t>D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ISTRIB</a:t>
            </a:r>
            <a:r>
              <a:rPr dirty="0" smtClean="0" sz="2400" spc="-9" b="1">
                <a:solidFill>
                  <a:srgbClr val="565F6C"/>
                </a:solidFill>
                <a:latin typeface="Arial"/>
                <a:cs typeface="Arial"/>
              </a:rPr>
              <a:t>U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1000" y="1676400"/>
            <a:ext cx="6096000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248400" y="0"/>
            <a:ext cx="2895600" cy="18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63937"/>
            <a:ext cx="45542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dirty="0" smtClean="0" sz="3000" spc="-4" b="1">
                <a:solidFill>
                  <a:srgbClr val="565F6C"/>
                </a:solidFill>
                <a:latin typeface="Arial"/>
                <a:cs typeface="Arial"/>
              </a:rPr>
              <a:t>G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EO</a:t>
            </a:r>
            <a:r>
              <a:rPr dirty="0" smtClean="0" sz="2400" spc="9" b="1">
                <a:solidFill>
                  <a:srgbClr val="565F6C"/>
                </a:solidFill>
                <a:latin typeface="Arial"/>
                <a:cs typeface="Arial"/>
              </a:rPr>
              <a:t>G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RA</a:t>
            </a:r>
            <a:r>
              <a:rPr dirty="0" smtClean="0" sz="2400" spc="-4" b="1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HIC</a:t>
            </a:r>
            <a:r>
              <a:rPr dirty="0" smtClean="0" sz="2400" spc="18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000" spc="9" b="1">
                <a:solidFill>
                  <a:srgbClr val="565F6C"/>
                </a:solidFill>
                <a:latin typeface="Arial"/>
                <a:cs typeface="Arial"/>
              </a:rPr>
              <a:t>D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ISTRIB</a:t>
            </a:r>
            <a:r>
              <a:rPr dirty="0" smtClean="0" sz="2400" spc="-9" b="1">
                <a:solidFill>
                  <a:srgbClr val="565F6C"/>
                </a:solidFill>
                <a:latin typeface="Arial"/>
                <a:cs typeface="Arial"/>
              </a:rPr>
              <a:t>U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921500" y="234950"/>
            <a:ext cx="2216149" cy="1206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911350" y="1587500"/>
            <a:ext cx="977900" cy="34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778500" y="2425699"/>
            <a:ext cx="692149" cy="38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254125" y="765619"/>
            <a:ext cx="101394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dirty="0" smtClean="0" sz="1600" b="1">
                <a:solidFill>
                  <a:srgbClr val="110B17"/>
                </a:solidFill>
                <a:latin typeface="Arial"/>
                <a:cs typeface="Arial"/>
              </a:rPr>
              <a:t>20</a:t>
            </a:r>
            <a:r>
              <a:rPr dirty="0" smtClean="0" sz="1600" b="1">
                <a:solidFill>
                  <a:srgbClr val="171734"/>
                </a:solidFill>
                <a:latin typeface="Arial"/>
                <a:cs typeface="Arial"/>
              </a:rPr>
              <a:t>1</a:t>
            </a:r>
            <a:r>
              <a:rPr dirty="0" smtClean="0" sz="1600" b="1">
                <a:solidFill>
                  <a:srgbClr val="110B17"/>
                </a:solidFill>
                <a:latin typeface="Arial"/>
                <a:cs typeface="Arial"/>
              </a:rPr>
              <a:t>9</a:t>
            </a:r>
            <a:r>
              <a:rPr dirty="0" smtClean="0" sz="1600" b="1">
                <a:latin typeface="Arial"/>
                <a:cs typeface="Arial"/>
              </a:rPr>
              <a:t>-</a:t>
            </a:r>
            <a:r>
              <a:rPr dirty="0" smtClean="0" sz="1600" b="1">
                <a:solidFill>
                  <a:srgbClr val="110B17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9525" y="765619"/>
            <a:ext cx="88503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dirty="0" smtClean="0" sz="1600" b="1">
                <a:solidFill>
                  <a:srgbClr val="110B17"/>
                </a:solidFill>
                <a:latin typeface="Arial"/>
                <a:cs typeface="Arial"/>
              </a:rPr>
              <a:t>W</a:t>
            </a:r>
            <a:r>
              <a:rPr dirty="0" smtClean="0" sz="1600" spc="-104" b="1">
                <a:solidFill>
                  <a:srgbClr val="36110E"/>
                </a:solidFill>
                <a:latin typeface="Arial"/>
                <a:cs typeface="Arial"/>
              </a:rPr>
              <a:t>u</a:t>
            </a:r>
            <a:r>
              <a:rPr dirty="0" smtClean="0" sz="1600" spc="-109" b="1">
                <a:solidFill>
                  <a:srgbClr val="171734"/>
                </a:solidFill>
                <a:latin typeface="Arial"/>
                <a:cs typeface="Arial"/>
              </a:rPr>
              <a:t>h</a:t>
            </a:r>
            <a:r>
              <a:rPr dirty="0" smtClean="0" sz="1600" spc="0" b="1">
                <a:solidFill>
                  <a:srgbClr val="110B17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171734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73475" y="765619"/>
            <a:ext cx="153561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dirty="0" smtClean="0" sz="1600" b="1">
                <a:solidFill>
                  <a:srgbClr val="110B17"/>
                </a:solidFill>
                <a:latin typeface="Arial"/>
                <a:cs typeface="Arial"/>
              </a:rPr>
              <a:t>c</a:t>
            </a:r>
            <a:r>
              <a:rPr dirty="0" smtClean="0" sz="1600" spc="-269" b="1">
                <a:solidFill>
                  <a:srgbClr val="110B17"/>
                </a:solidFill>
                <a:latin typeface="Arial"/>
                <a:cs typeface="Arial"/>
              </a:rPr>
              <a:t>o</a:t>
            </a:r>
            <a:r>
              <a:rPr dirty="0" smtClean="0" sz="1600" spc="-134" b="1">
                <a:solidFill>
                  <a:srgbClr val="36110E"/>
                </a:solidFill>
                <a:latin typeface="Arial"/>
                <a:cs typeface="Arial"/>
              </a:rPr>
              <a:t>r</a:t>
            </a:r>
            <a:r>
              <a:rPr dirty="0" smtClean="0" sz="1600" spc="-125" b="1">
                <a:solidFill>
                  <a:srgbClr val="110B17"/>
                </a:solidFill>
                <a:latin typeface="Arial"/>
                <a:cs typeface="Arial"/>
              </a:rPr>
              <a:t>o</a:t>
            </a:r>
            <a:r>
              <a:rPr dirty="0" smtClean="0" sz="1600" spc="-109" b="1">
                <a:solidFill>
                  <a:srgbClr val="171734"/>
                </a:solidFill>
                <a:latin typeface="Arial"/>
                <a:cs typeface="Arial"/>
              </a:rPr>
              <a:t>n</a:t>
            </a:r>
            <a:r>
              <a:rPr dirty="0" smtClean="0" sz="1600" spc="0" b="1">
                <a:solidFill>
                  <a:srgbClr val="110B17"/>
                </a:solidFill>
                <a:latin typeface="Arial"/>
                <a:cs typeface="Arial"/>
              </a:rPr>
              <a:t>a</a:t>
            </a:r>
            <a:r>
              <a:rPr dirty="0" smtClean="0" sz="1600" spc="-134" b="1">
                <a:solidFill>
                  <a:srgbClr val="110B17"/>
                </a:solidFill>
                <a:latin typeface="Arial"/>
                <a:cs typeface="Arial"/>
              </a:rPr>
              <a:t>v</a:t>
            </a:r>
            <a:r>
              <a:rPr dirty="0" smtClean="0" sz="1600" spc="-69" b="1">
                <a:solidFill>
                  <a:srgbClr val="36110E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171734"/>
                </a:solidFill>
                <a:latin typeface="Arial"/>
                <a:cs typeface="Arial"/>
              </a:rPr>
              <a:t>r</a:t>
            </a:r>
            <a:r>
              <a:rPr dirty="0" smtClean="0" sz="1600" spc="-254" b="1">
                <a:solidFill>
                  <a:srgbClr val="171734"/>
                </a:solidFill>
                <a:latin typeface="Arial"/>
                <a:cs typeface="Arial"/>
              </a:rPr>
              <a:t>u</a:t>
            </a:r>
            <a:r>
              <a:rPr dirty="0" smtClean="0" sz="1600" spc="0" b="1">
                <a:solidFill>
                  <a:srgbClr val="110B17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1325" y="765619"/>
            <a:ext cx="1107703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dirty="0" smtClean="0" sz="1600" spc="-119" b="1">
                <a:solidFill>
                  <a:srgbClr val="110B17"/>
                </a:solidFill>
                <a:latin typeface="Arial"/>
                <a:cs typeface="Arial"/>
              </a:rPr>
              <a:t>o</a:t>
            </a:r>
            <a:r>
              <a:rPr dirty="0" smtClean="0" sz="1600" spc="-100" b="1">
                <a:solidFill>
                  <a:srgbClr val="36110E"/>
                </a:solidFill>
                <a:latin typeface="Arial"/>
                <a:cs typeface="Arial"/>
              </a:rPr>
              <a:t>u</a:t>
            </a:r>
            <a:r>
              <a:rPr dirty="0" smtClean="0" sz="1600" spc="-144" b="1">
                <a:solidFill>
                  <a:srgbClr val="110B17"/>
                </a:solidFill>
                <a:latin typeface="Arial"/>
                <a:cs typeface="Arial"/>
              </a:rPr>
              <a:t>t</a:t>
            </a:r>
            <a:r>
              <a:rPr dirty="0" smtClean="0" sz="1600" spc="-109" b="1">
                <a:solidFill>
                  <a:srgbClr val="171734"/>
                </a:solidFill>
                <a:latin typeface="Arial"/>
                <a:cs typeface="Arial"/>
              </a:rPr>
              <a:t>b</a:t>
            </a:r>
            <a:r>
              <a:rPr dirty="0" smtClean="0" sz="1600" spc="0" b="1">
                <a:solidFill>
                  <a:srgbClr val="110B17"/>
                </a:solidFill>
                <a:latin typeface="Arial"/>
                <a:cs typeface="Arial"/>
              </a:rPr>
              <a:t>re</a:t>
            </a:r>
            <a:r>
              <a:rPr dirty="0" smtClean="0" sz="1600" spc="-125" b="1">
                <a:solidFill>
                  <a:srgbClr val="110B17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31122D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3700" y="1266729"/>
            <a:ext cx="144890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dirty="0" smtClean="0" sz="2300" spc="0" b="1">
                <a:solidFill>
                  <a:srgbClr val="AA1111"/>
                </a:solidFill>
                <a:latin typeface="Times New Roman"/>
                <a:cs typeface="Times New Roman"/>
              </a:rPr>
              <a:t>•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58975" y="1266729"/>
            <a:ext cx="148977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dirty="0" smtClean="0" sz="2300" spc="0" b="1">
                <a:solidFill>
                  <a:srgbClr val="AA1111"/>
                </a:solidFill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4450" y="1383112"/>
            <a:ext cx="33972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dirty="0" smtClean="0" sz="2000">
                <a:solidFill>
                  <a:srgbClr val="CD1212"/>
                </a:solidFill>
                <a:latin typeface="Times New Roman"/>
                <a:cs typeface="Times New Roman"/>
              </a:rPr>
              <a:t>,.,,.</a:t>
            </a:r>
            <a:r>
              <a:rPr dirty="0" smtClean="0" sz="2000">
                <a:solidFill>
                  <a:srgbClr val="B35252"/>
                </a:solidFill>
                <a:latin typeface="Times New Roman"/>
                <a:cs typeface="Times New Roman"/>
              </a:rPr>
              <a:t>._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4600" y="1757318"/>
            <a:ext cx="772904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dirty="0" smtClean="0" baseline="41411" sz="2100" spc="-3175" i="1">
                <a:solidFill>
                  <a:srgbClr val="36110E"/>
                </a:solidFill>
                <a:latin typeface="Times New Roman"/>
                <a:cs typeface="Times New Roman"/>
              </a:rPr>
              <a:t>~</a:t>
            </a:r>
            <a:r>
              <a:rPr dirty="0" smtClean="0" sz="2700" spc="0">
                <a:solidFill>
                  <a:srgbClr val="AA1111"/>
                </a:solidFill>
                <a:latin typeface="Arial"/>
                <a:cs typeface="Arial"/>
              </a:rPr>
              <a:t>,..</a:t>
            </a:r>
            <a:r>
              <a:rPr dirty="0" smtClean="0" sz="2700" spc="-214">
                <a:solidFill>
                  <a:srgbClr val="AA1111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36110E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3393" y="1768279"/>
            <a:ext cx="11719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 spc="0" i="1">
                <a:solidFill>
                  <a:srgbClr val="AA1111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07050" y="2003430"/>
            <a:ext cx="39184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1900" spc="0">
                <a:solidFill>
                  <a:srgbClr val="AA1111"/>
                </a:solidFill>
                <a:latin typeface="Arial"/>
                <a:cs typeface="Arial"/>
              </a:rPr>
              <a:t>'</a:t>
            </a:r>
            <a:r>
              <a:rPr dirty="0" smtClean="0" sz="1900" spc="0">
                <a:solidFill>
                  <a:srgbClr val="AA1111"/>
                </a:solidFill>
                <a:latin typeface="Arial"/>
                <a:cs typeface="Arial"/>
              </a:rPr>
              <a:t> </a:t>
            </a:r>
            <a:r>
              <a:rPr dirty="0" smtClean="0" sz="1900" spc="11">
                <a:solidFill>
                  <a:srgbClr val="AA1111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AE3F3F"/>
                </a:solidFill>
                <a:latin typeface="Times New Roman"/>
                <a:cs typeface="Times New Roman"/>
              </a:rPr>
              <a:t>--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68950" y="2045799"/>
            <a:ext cx="2697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AA1111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AA1111"/>
                </a:solidFill>
                <a:latin typeface="Arial"/>
                <a:cs typeface="Arial"/>
              </a:rPr>
              <a:t>   </a:t>
            </a:r>
            <a:r>
              <a:rPr dirty="0" smtClean="0" sz="1100" spc="47">
                <a:solidFill>
                  <a:srgbClr val="AA1111"/>
                </a:solidFill>
                <a:latin typeface="Arial"/>
                <a:cs typeface="Arial"/>
              </a:rPr>
              <a:t> </a:t>
            </a:r>
            <a:r>
              <a:rPr dirty="0" smtClean="0" sz="1000" spc="0">
                <a:solidFill>
                  <a:srgbClr val="A82828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2175" y="2770789"/>
            <a:ext cx="554981" cy="818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950" marR="26669">
              <a:lnSpc>
                <a:spcPts val="3979"/>
              </a:lnSpc>
              <a:spcBef>
                <a:spcPts val="199"/>
              </a:spcBef>
            </a:pPr>
            <a:r>
              <a:rPr dirty="0" smtClean="0" sz="3800" spc="0">
                <a:solidFill>
                  <a:srgbClr val="EF0001"/>
                </a:solidFill>
                <a:latin typeface="Times New Roman"/>
                <a:cs typeface="Times New Roman"/>
              </a:rPr>
              <a:t>-</a:t>
            </a: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0"/>
              </a:spcBef>
            </a:pPr>
            <a:r>
              <a:rPr dirty="0" smtClean="0" sz="1400">
                <a:solidFill>
                  <a:srgbClr val="3F2656"/>
                </a:solidFill>
                <a:latin typeface="Arial"/>
                <a:cs typeface="Arial"/>
              </a:rPr>
              <a:t>Arn</a:t>
            </a:r>
            <a:r>
              <a:rPr dirty="0" smtClean="0" sz="1400">
                <a:solidFill>
                  <a:srgbClr val="54262A"/>
                </a:solidFill>
                <a:latin typeface="Arial"/>
                <a:cs typeface="Arial"/>
              </a:rPr>
              <a:t>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9975" y="2894587"/>
            <a:ext cx="4883540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dirty="0" smtClean="0" baseline="16261" sz="6150" b="1">
                <a:solidFill>
                  <a:srgbClr val="EF0001"/>
                </a:solidFill>
                <a:latin typeface="Times New Roman"/>
                <a:cs typeface="Times New Roman"/>
              </a:rPr>
              <a:t>---</a:t>
            </a:r>
            <a:r>
              <a:rPr dirty="0" smtClean="0" baseline="16261" sz="6150" b="1">
                <a:latin typeface="Times New Roman"/>
                <a:cs typeface="Times New Roman"/>
              </a:rPr>
              <a:t>.</a:t>
            </a:r>
            <a:r>
              <a:rPr dirty="0" smtClean="0" baseline="16261" sz="6150" spc="-419" b="1">
                <a:solidFill>
                  <a:srgbClr val="873434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4341" sz="9150" spc="-1450">
                <a:solidFill>
                  <a:srgbClr val="EF0001"/>
                </a:solidFill>
                <a:latin typeface="Courier New"/>
                <a:cs typeface="Courier New"/>
              </a:rPr>
              <a:t>-</a:t>
            </a:r>
            <a:r>
              <a:rPr dirty="0" smtClean="0" baseline="16261" sz="6150" spc="0" b="1">
                <a:solidFill>
                  <a:srgbClr val="873434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16261" sz="6150" spc="-669" b="1">
                <a:solidFill>
                  <a:srgbClr val="873434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4341" sz="9150" spc="0">
                <a:solidFill>
                  <a:srgbClr val="EF0001"/>
                </a:solidFill>
                <a:latin typeface="Courier New"/>
                <a:cs typeface="Courier New"/>
              </a:rPr>
              <a:t>----------------</a:t>
            </a:r>
            <a:endParaRPr sz="61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73200" y="3386526"/>
            <a:ext cx="356788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-238">
                <a:solidFill>
                  <a:srgbClr val="31122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o</a:t>
            </a:r>
            <a:r>
              <a:rPr dirty="0" smtClean="0" sz="1400" spc="178">
                <a:solidFill>
                  <a:srgbClr val="54262A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ap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   </a:t>
            </a:r>
            <a:r>
              <a:rPr dirty="0" smtClean="0" sz="1400" spc="77">
                <a:solidFill>
                  <a:srgbClr val="31122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f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81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co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nfir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 </a:t>
            </a:r>
            <a:r>
              <a:rPr dirty="0" smtClean="0" sz="1400" spc="367">
                <a:solidFill>
                  <a:srgbClr val="54262A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1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9</a:t>
            </a:r>
            <a:r>
              <a:rPr dirty="0" smtClean="0" sz="1400" spc="0">
                <a:solidFill>
                  <a:srgbClr val="342F34"/>
                </a:solidFill>
                <a:latin typeface="Arial"/>
                <a:cs typeface="Arial"/>
              </a:rPr>
              <a:t>-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n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C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4B4274"/>
                </a:solidFill>
                <a:latin typeface="Arial"/>
                <a:cs typeface="Arial"/>
              </a:rPr>
              <a:t>\/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11775" y="3386526"/>
            <a:ext cx="175797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ca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   </a:t>
            </a:r>
            <a:r>
              <a:rPr dirty="0" smtClean="0" sz="1400" spc="64">
                <a:solidFill>
                  <a:srgbClr val="171734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p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r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ea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in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8000" y="3653226"/>
            <a:ext cx="47697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fr</a:t>
            </a:r>
            <a:r>
              <a:rPr dirty="0" smtClean="0" sz="1400">
                <a:solidFill>
                  <a:srgbClr val="3F2656"/>
                </a:solidFill>
                <a:latin typeface="Arial"/>
                <a:cs typeface="Arial"/>
              </a:rPr>
              <a:t>o</a:t>
            </a:r>
            <a:r>
              <a:rPr dirty="0" smtClean="0" sz="1400">
                <a:solidFill>
                  <a:srgbClr val="54262A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8550" y="3653226"/>
            <a:ext cx="386287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1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  </a:t>
            </a:r>
            <a:r>
              <a:rPr dirty="0" smtClean="0" sz="1400" spc="-150">
                <a:solidFill>
                  <a:srgbClr val="31122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.J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nu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179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rv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 </a:t>
            </a:r>
            <a:r>
              <a:rPr dirty="0" smtClean="0" sz="1400" spc="278">
                <a:solidFill>
                  <a:srgbClr val="3F265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   </a:t>
            </a:r>
            <a:r>
              <a:rPr dirty="0" smtClean="0" sz="1400" spc="134">
                <a:solidFill>
                  <a:srgbClr val="3F265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o</a:t>
            </a:r>
            <a:r>
              <a:rPr dirty="0" smtClean="0" sz="1400" spc="136">
                <a:solidFill>
                  <a:srgbClr val="3F265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6110E"/>
                </a:solidFill>
                <a:latin typeface="Arial"/>
                <a:cs typeface="Arial"/>
              </a:rPr>
              <a:t>5</a:t>
            </a:r>
            <a:r>
              <a:rPr dirty="0" smtClean="0" sz="1400" spc="46">
                <a:solidFill>
                  <a:srgbClr val="36110E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F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5D3A11"/>
                </a:solidFill>
                <a:latin typeface="Arial"/>
                <a:cs typeface="Arial"/>
              </a:rPr>
              <a:t>b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ru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ar</a:t>
            </a:r>
            <a:r>
              <a:rPr dirty="0" smtClean="0" sz="1400" spc="0">
                <a:solidFill>
                  <a:srgbClr val="4B4274"/>
                </a:solidFill>
                <a:latin typeface="Arial"/>
                <a:cs typeface="Arial"/>
              </a:rPr>
              <a:t>y"</a:t>
            </a:r>
            <a:r>
              <a:rPr dirty="0" smtClean="0" sz="1400" spc="0">
                <a:solidFill>
                  <a:srgbClr val="4B4274"/>
                </a:solidFill>
                <a:latin typeface="Arial"/>
                <a:cs typeface="Arial"/>
              </a:rPr>
              <a:t>   </a:t>
            </a:r>
            <a:r>
              <a:rPr dirty="0" smtClean="0" sz="1400" spc="64">
                <a:solidFill>
                  <a:srgbClr val="4B4274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6075" y="3916068"/>
            <a:ext cx="37207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>
                <a:solidFill>
                  <a:srgbClr val="2449BC"/>
                </a:solidFill>
                <a:latin typeface="Times New Roman"/>
                <a:cs typeface="Times New Roman"/>
              </a:rPr>
              <a:t>1</a:t>
            </a:r>
            <a:r>
              <a:rPr dirty="0" smtClean="0" sz="2100" spc="0">
                <a:solidFill>
                  <a:srgbClr val="2449BC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65">
                <a:solidFill>
                  <a:srgbClr val="2449BC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>
                <a:solidFill>
                  <a:srgbClr val="0444AC"/>
                </a:solidFill>
                <a:latin typeface="Times New Roman"/>
                <a:cs typeface="Times New Roman"/>
              </a:rPr>
              <a:t>::</a:t>
            </a:r>
            <a:r>
              <a:rPr dirty="0" smtClean="0" sz="2100" spc="0">
                <a:solidFill>
                  <a:srgbClr val="2449BC"/>
                </a:solidFill>
                <a:latin typeface="Times New Roman"/>
                <a:cs typeface="Times New Roman"/>
              </a:rPr>
              <a:t>2</a:t>
            </a:r>
            <a:r>
              <a:rPr dirty="0" smtClean="0" sz="2100" spc="0">
                <a:solidFill>
                  <a:srgbClr val="0444AC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0" y="3986601"/>
            <a:ext cx="49984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D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t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92350" y="3986601"/>
            <a:ext cx="1199436" cy="460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1</a:t>
            </a:r>
            <a:r>
              <a:rPr dirty="0" smtClean="0" sz="1400" spc="334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ce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5D3A11"/>
                </a:solidFill>
                <a:latin typeface="Arial"/>
                <a:cs typeface="Arial"/>
              </a:rPr>
              <a:t>b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marL="12700" marR="26670">
              <a:lnSpc>
                <a:spcPct val="95825"/>
              </a:lnSpc>
              <a:spcBef>
                <a:spcPts val="338"/>
              </a:spcBef>
            </a:pPr>
            <a:r>
              <a:rPr dirty="0" smtClean="0" sz="1400">
                <a:solidFill>
                  <a:srgbClr val="3F2656"/>
                </a:solidFill>
                <a:latin typeface="Arial"/>
                <a:cs typeface="Arial"/>
              </a:rPr>
              <a:t>(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 </a:t>
            </a:r>
            <a:r>
              <a:rPr dirty="0" smtClean="0" sz="1400" spc="154">
                <a:solidFill>
                  <a:srgbClr val="31122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m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nth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1100" y="3986601"/>
            <a:ext cx="143162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01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9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-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o</a:t>
            </a: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n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go</a:t>
            </a: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in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g</a:t>
            </a:r>
            <a:r>
              <a:rPr dirty="0" smtClean="0" sz="1400">
                <a:solidFill>
                  <a:srgbClr val="0444AC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2975" y="4243776"/>
            <a:ext cx="40403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n</a:t>
            </a:r>
            <a:r>
              <a:rPr dirty="0" smtClean="0" sz="1400">
                <a:solidFill>
                  <a:srgbClr val="54262A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2075" y="4243776"/>
            <a:ext cx="861429" cy="793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4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4</a:t>
            </a:r>
            <a:r>
              <a:rPr dirty="0" smtClean="0" sz="1400" spc="58">
                <a:solidFill>
                  <a:srgbClr val="54262A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 spc="0">
                <a:solidFill>
                  <a:srgbClr val="4B4274"/>
                </a:solidFill>
                <a:latin typeface="Arial"/>
                <a:cs typeface="Arial"/>
              </a:rPr>
              <a:t>y'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5B5D7C"/>
                </a:solidFill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  <a:p>
            <a:pPr marL="12700" marR="26670">
              <a:lnSpc>
                <a:spcPct val="95825"/>
              </a:lnSpc>
              <a:spcBef>
                <a:spcPts val="1013"/>
              </a:spcBef>
            </a:pP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98425" marR="26670">
              <a:lnSpc>
                <a:spcPct val="95825"/>
              </a:lnSpc>
              <a:spcBef>
                <a:spcPts val="340"/>
              </a:spcBef>
            </a:pP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C</a:t>
            </a:r>
            <a:r>
              <a:rPr dirty="0" smtClean="0" sz="1400">
                <a:solidFill>
                  <a:srgbClr val="2B054D"/>
                </a:solidFill>
                <a:latin typeface="Arial"/>
                <a:cs typeface="Arial"/>
              </a:rPr>
              <a:t>hin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0444AC"/>
                </a:solidFill>
                <a:latin typeface="Arial"/>
                <a:cs typeface="Arial"/>
              </a:rPr>
              <a:t>:</a:t>
            </a:r>
            <a:r>
              <a:rPr dirty="0" smtClean="0" sz="1400">
                <a:solidFill>
                  <a:srgbClr val="2449BC"/>
                </a:solidFill>
                <a:latin typeface="Arial"/>
                <a:cs typeface="Arial"/>
              </a:rPr>
              <a:t>-:::</a:t>
            </a:r>
            <a:r>
              <a:rPr dirty="0" smtClean="0" sz="1400">
                <a:solidFill>
                  <a:srgbClr val="0444AC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2350" y="4586676"/>
            <a:ext cx="1541711" cy="469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1515"/>
              </a:lnSpc>
              <a:spcBef>
                <a:spcPts val="75"/>
              </a:spcBef>
            </a:pP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Fir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t</a:t>
            </a:r>
            <a:r>
              <a:rPr dirty="0" smtClean="0" sz="1400" spc="298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d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ntif</a:t>
            </a:r>
            <a:r>
              <a:rPr dirty="0" smtClean="0" sz="1400" spc="-4">
                <a:solidFill>
                  <a:srgbClr val="2B054D"/>
                </a:solidFill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22225">
              <a:lnSpc>
                <a:spcPts val="2125"/>
              </a:lnSpc>
              <a:spcBef>
                <a:spcPts val="30"/>
              </a:spcBef>
            </a:pPr>
            <a:r>
              <a:rPr dirty="0" smtClean="0" baseline="1380" sz="3150" spc="4">
                <a:solidFill>
                  <a:srgbClr val="4F5DCA"/>
                </a:solidFill>
                <a:latin typeface="Times New Roman"/>
                <a:cs typeface="Times New Roman"/>
              </a:rPr>
              <a:t>.</a:t>
            </a:r>
            <a:r>
              <a:rPr dirty="0" smtClean="0" baseline="1380" sz="3150" spc="0">
                <a:solidFill>
                  <a:srgbClr val="2B74CF"/>
                </a:solidFill>
                <a:latin typeface="Times New Roman"/>
                <a:cs typeface="Times New Roman"/>
              </a:rPr>
              <a:t>.,-._.</a:t>
            </a:r>
            <a:r>
              <a:rPr dirty="0" smtClean="0" baseline="1380" sz="3150" spc="0">
                <a:solidFill>
                  <a:srgbClr val="2449BC"/>
                </a:solidFill>
                <a:latin typeface="Times New Roman"/>
                <a:cs typeface="Times New Roman"/>
              </a:rPr>
              <a:t>ur1an</a:t>
            </a:r>
            <a:r>
              <a:rPr dirty="0" smtClean="0" baseline="1380" sz="3150" spc="0">
                <a:solidFill>
                  <a:srgbClr val="5B1F60"/>
                </a:solidFill>
                <a:latin typeface="Times New Roman"/>
                <a:cs typeface="Times New Roman"/>
              </a:rPr>
              <a:t>.</a:t>
            </a:r>
            <a:r>
              <a:rPr dirty="0" smtClean="0" baseline="1380" sz="3150" spc="0">
                <a:solidFill>
                  <a:srgbClr val="5B1F60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380" sz="3150" spc="39">
                <a:solidFill>
                  <a:srgbClr val="5B1F60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070" sz="2100" spc="0">
                <a:solidFill>
                  <a:srgbClr val="2B054D"/>
                </a:solidFill>
                <a:latin typeface="Arial"/>
                <a:cs typeface="Arial"/>
              </a:rPr>
              <a:t>Hu</a:t>
            </a:r>
            <a:r>
              <a:rPr dirty="0" smtClean="0" baseline="2070" sz="2100" spc="0">
                <a:solidFill>
                  <a:srgbClr val="5D3A11"/>
                </a:solidFill>
                <a:latin typeface="Arial"/>
                <a:cs typeface="Arial"/>
              </a:rPr>
              <a:t>b</a:t>
            </a:r>
            <a:r>
              <a:rPr dirty="0" smtClean="0" baseline="2070" sz="21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baseline="2070" sz="2100" spc="0">
                <a:solidFill>
                  <a:srgbClr val="2B054D"/>
                </a:solidFill>
                <a:latin typeface="Arial"/>
                <a:cs typeface="Arial"/>
              </a:rPr>
              <a:t>i</a:t>
            </a:r>
            <a:r>
              <a:rPr dirty="0" smtClean="0" baseline="2070" sz="2100" spc="0">
                <a:solidFill>
                  <a:srgbClr val="5B1F6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925" y="4596201"/>
            <a:ext cx="87821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232846"/>
                </a:solidFill>
                <a:latin typeface="Arial"/>
                <a:cs typeface="Arial"/>
              </a:rPr>
              <a:t>L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o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c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t</a:t>
            </a:r>
            <a:r>
              <a:rPr dirty="0" smtClean="0" sz="1400">
                <a:latin typeface="Arial"/>
                <a:cs typeface="Arial"/>
              </a:rPr>
              <a:t>i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o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6675" y="5186751"/>
            <a:ext cx="1862929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1375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C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as</a:t>
            </a:r>
            <a:r>
              <a:rPr dirty="0" smtClean="0" sz="1400">
                <a:solidFill>
                  <a:srgbClr val="232846"/>
                </a:solidFill>
                <a:latin typeface="Arial"/>
                <a:cs typeface="Arial"/>
              </a:rPr>
              <a:t>u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latin typeface="Arial"/>
                <a:cs typeface="Arial"/>
              </a:rPr>
              <a:t>l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t</a:t>
            </a:r>
            <a:r>
              <a:rPr dirty="0" smtClean="0" sz="1400">
                <a:latin typeface="Arial"/>
                <a:cs typeface="Arial"/>
              </a:rPr>
              <a:t>i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12700" marR="26670">
              <a:lnSpc>
                <a:spcPct val="95825"/>
              </a:lnSpc>
              <a:spcBef>
                <a:spcPts val="713"/>
              </a:spcBef>
            </a:pPr>
            <a:r>
              <a:rPr dirty="0" smtClean="0" sz="1400">
                <a:solidFill>
                  <a:srgbClr val="7C315E"/>
                </a:solidFill>
                <a:latin typeface="Arial"/>
                <a:cs typeface="Arial"/>
              </a:rPr>
              <a:t>.</a:t>
            </a:r>
            <a:r>
              <a:rPr dirty="0" smtClean="0" sz="1400">
                <a:solidFill>
                  <a:srgbClr val="342F34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1F3F85"/>
                </a:solidFill>
                <a:latin typeface="Arial"/>
                <a:cs typeface="Arial"/>
              </a:rPr>
              <a:t>.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s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 </a:t>
            </a:r>
            <a:r>
              <a:rPr dirty="0" smtClean="0" sz="1400" spc="89">
                <a:solidFill>
                  <a:srgbClr val="171734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f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83">
                <a:solidFill>
                  <a:srgbClr val="2B054D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6110E"/>
                </a:solidFill>
                <a:latin typeface="Arial"/>
                <a:cs typeface="Arial"/>
              </a:rPr>
              <a:t>5</a:t>
            </a:r>
            <a:r>
              <a:rPr dirty="0" smtClean="0" sz="1400" spc="0">
                <a:solidFill>
                  <a:srgbClr val="36110E"/>
                </a:solidFill>
                <a:latin typeface="Arial"/>
                <a:cs typeface="Arial"/>
              </a:rPr>
              <a:t> </a:t>
            </a:r>
            <a:r>
              <a:rPr dirty="0" smtClean="0" sz="1400" spc="97">
                <a:solidFill>
                  <a:srgbClr val="36110E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F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5D3A11"/>
                </a:solidFill>
                <a:latin typeface="Arial"/>
                <a:cs typeface="Arial"/>
              </a:rPr>
              <a:t>b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ru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ar</a:t>
            </a:r>
            <a:r>
              <a:rPr dirty="0" smtClean="0" sz="1400" spc="0">
                <a:solidFill>
                  <a:srgbClr val="4B4274"/>
                </a:solidFill>
                <a:latin typeface="Arial"/>
                <a:cs typeface="Arial"/>
              </a:rPr>
              <a:t>y"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0" y="5491551"/>
            <a:ext cx="107146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3F2656"/>
                </a:solidFill>
                <a:latin typeface="Arial"/>
                <a:cs typeface="Arial"/>
              </a:rPr>
              <a:t>0</a:t>
            </a:r>
            <a:r>
              <a:rPr dirty="0" smtClean="0" sz="1400" spc="336">
                <a:solidFill>
                  <a:srgbClr val="3F2656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444AC"/>
                </a:solidFill>
                <a:latin typeface="Arial"/>
                <a:cs typeface="Arial"/>
              </a:rPr>
              <a:t>:</a:t>
            </a:r>
            <a:r>
              <a:rPr dirty="0" smtClean="0" sz="1400" spc="0">
                <a:solidFill>
                  <a:srgbClr val="2449BC"/>
                </a:solidFill>
                <a:latin typeface="Arial"/>
                <a:cs typeface="Arial"/>
              </a:rPr>
              <a:t>c:</a:t>
            </a:r>
            <a:r>
              <a:rPr dirty="0" smtClean="0" sz="1400" spc="0">
                <a:solidFill>
                  <a:srgbClr val="2449BC"/>
                </a:solidFill>
                <a:latin typeface="Arial"/>
                <a:cs typeface="Arial"/>
              </a:rPr>
              <a:t> </a:t>
            </a:r>
            <a:r>
              <a:rPr dirty="0" smtClean="0" sz="1400" spc="-109">
                <a:solidFill>
                  <a:srgbClr val="2449BC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444AC"/>
                </a:solidFill>
                <a:latin typeface="Arial"/>
                <a:cs typeface="Arial"/>
              </a:rPr>
              <a:t>.:</a:t>
            </a:r>
            <a:r>
              <a:rPr dirty="0" smtClean="0" sz="1400" spc="0">
                <a:solidFill>
                  <a:srgbClr val="2449BC"/>
                </a:solidFill>
                <a:latin typeface="Arial"/>
                <a:cs typeface="Arial"/>
              </a:rPr>
              <a:t>e</a:t>
            </a:r>
            <a:r>
              <a:rPr dirty="0" smtClean="0" sz="1400" spc="263">
                <a:solidFill>
                  <a:srgbClr val="2449BC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0444AC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1900" y="5767776"/>
            <a:ext cx="103322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C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o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n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fi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r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med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8725" y="5767776"/>
            <a:ext cx="16273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c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ases</a:t>
            </a:r>
            <a:r>
              <a:rPr dirty="0" smtClean="0" sz="1400">
                <a:latin typeface="Arial"/>
                <a:cs typeface="Arial"/>
              </a:rPr>
              <a:t>:</a:t>
            </a:r>
            <a:r>
              <a:rPr dirty="0" smtClean="0" sz="1400">
                <a:latin typeface="Arial"/>
                <a:cs typeface="Arial"/>
              </a:rPr>
              <a:t> </a:t>
            </a:r>
            <a:r>
              <a:rPr dirty="0" smtClean="0" sz="1400" spc="164"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54262A"/>
                </a:solidFill>
                <a:latin typeface="Arial"/>
                <a:cs typeface="Arial"/>
              </a:rPr>
              <a:t>4</a:t>
            </a:r>
            <a:r>
              <a:rPr dirty="0" smtClean="0" sz="1400" spc="0">
                <a:solidFill>
                  <a:srgbClr val="7C315E"/>
                </a:solidFill>
                <a:latin typeface="Arial"/>
                <a:cs typeface="Arial"/>
              </a:rPr>
              <a:t>.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5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88</a:t>
            </a:r>
            <a:r>
              <a:rPr dirty="0" smtClean="0" sz="1400" spc="0">
                <a:solidFill>
                  <a:srgbClr val="0444AC"/>
                </a:solidFill>
                <a:latin typeface="Arial"/>
                <a:cs typeface="Arial"/>
              </a:rPr>
              <a:t>:</a:t>
            </a:r>
            <a:r>
              <a:rPr dirty="0" smtClean="0" sz="1400" spc="0">
                <a:solidFill>
                  <a:srgbClr val="2449BC"/>
                </a:solidFill>
                <a:latin typeface="Arial"/>
                <a:cs typeface="Arial"/>
              </a:rPr>
              <a:t>-'-</a:t>
            </a:r>
            <a:r>
              <a:rPr dirty="0" smtClean="0" sz="1400" spc="0">
                <a:solidFill>
                  <a:srgbClr val="0444AC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3900" y="6015426"/>
            <a:ext cx="78914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232846"/>
                </a:solidFill>
                <a:latin typeface="Arial"/>
                <a:cs typeface="Arial"/>
              </a:rPr>
              <a:t>D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e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t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h</a:t>
            </a: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s</a:t>
            </a:r>
            <a:r>
              <a:rPr dirty="0" smtClean="0" sz="140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7825" y="6015426"/>
            <a:ext cx="50796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54262A"/>
                </a:solidFill>
                <a:latin typeface="Arial"/>
                <a:cs typeface="Arial"/>
              </a:rPr>
              <a:t>4</a:t>
            </a:r>
            <a:r>
              <a:rPr dirty="0" smtClean="0" sz="1400">
                <a:solidFill>
                  <a:srgbClr val="31122D"/>
                </a:solidFill>
                <a:latin typeface="Arial"/>
                <a:cs typeface="Arial"/>
              </a:rPr>
              <a:t>9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3</a:t>
            </a:r>
            <a:r>
              <a:rPr dirty="0" smtClean="0" sz="1400">
                <a:solidFill>
                  <a:srgbClr val="0444AC"/>
                </a:solidFill>
                <a:latin typeface="Arial"/>
                <a:cs typeface="Arial"/>
              </a:rPr>
              <a:t>:</a:t>
            </a:r>
            <a:r>
              <a:rPr dirty="0" smtClean="0" sz="1400">
                <a:solidFill>
                  <a:srgbClr val="2449BC"/>
                </a:solidFill>
                <a:latin typeface="Arial"/>
                <a:cs typeface="Arial"/>
              </a:rPr>
              <a:t>c:</a:t>
            </a:r>
            <a:r>
              <a:rPr dirty="0" smtClean="0" sz="1400">
                <a:solidFill>
                  <a:srgbClr val="0444AC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9550" y="6291651"/>
            <a:ext cx="212713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>
                <a:solidFill>
                  <a:srgbClr val="110B17"/>
                </a:solidFill>
                <a:latin typeface="Arial"/>
                <a:cs typeface="Arial"/>
              </a:rPr>
              <a:t>A</a:t>
            </a:r>
            <a:r>
              <a:rPr dirty="0" smtClean="0" sz="1400">
                <a:solidFill>
                  <a:srgbClr val="171734"/>
                </a:solidFill>
                <a:latin typeface="Arial"/>
                <a:cs typeface="Arial"/>
              </a:rPr>
              <a:t>ffe</a:t>
            </a:r>
            <a:r>
              <a:rPr dirty="0" smtClean="0" sz="1400" spc="-4">
                <a:solidFill>
                  <a:srgbClr val="171734"/>
                </a:solidFill>
                <a:latin typeface="Arial"/>
                <a:cs typeface="Arial"/>
              </a:rPr>
              <a:t>c</a:t>
            </a:r>
            <a:r>
              <a:rPr dirty="0" smtClean="0" sz="1400" spc="0">
                <a:solidFill>
                  <a:srgbClr val="232846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ed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 </a:t>
            </a:r>
            <a:r>
              <a:rPr dirty="0" smtClean="0" sz="1400" spc="114">
                <a:solidFill>
                  <a:srgbClr val="171734"/>
                </a:solidFill>
                <a:latin typeface="Arial"/>
                <a:cs typeface="Arial"/>
              </a:rPr>
              <a:t> 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110B17"/>
                </a:solidFill>
                <a:latin typeface="Arial"/>
                <a:cs typeface="Arial"/>
              </a:rPr>
              <a:t>e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rr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t</a:t>
            </a:r>
            <a:r>
              <a:rPr dirty="0" smtClean="0" sz="1400" spc="0">
                <a:solidFill>
                  <a:srgbClr val="171734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0">
                <a:solidFill>
                  <a:srgbClr val="110B17"/>
                </a:solidFill>
                <a:latin typeface="Arial"/>
                <a:cs typeface="Arial"/>
              </a:rPr>
              <a:t>es</a:t>
            </a:r>
            <a:r>
              <a:rPr dirty="0" smtClean="0" sz="1400" spc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54600" y="6291651"/>
            <a:ext cx="28738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31122D"/>
                </a:solidFill>
                <a:latin typeface="Arial"/>
                <a:cs typeface="Arial"/>
              </a:rPr>
              <a:t>2</a:t>
            </a:r>
            <a:r>
              <a:rPr dirty="0" smtClean="0" sz="1400" spc="0">
                <a:solidFill>
                  <a:srgbClr val="2B054D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530721" y="3471926"/>
            <a:ext cx="500633" cy="1299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167891" y="3743705"/>
            <a:ext cx="1217294" cy="154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505955" y="3743705"/>
            <a:ext cx="1291463" cy="12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505955" y="4015612"/>
            <a:ext cx="1291463" cy="12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382384" y="5350128"/>
            <a:ext cx="1489201" cy="154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741957" y="491937"/>
            <a:ext cx="813186" cy="41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Co.rrrir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    </a:t>
            </a:r>
            <a:r>
              <a:rPr dirty="0" smtClean="0" sz="1100" spc="17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rn</a:t>
            </a:r>
            <a:endParaRPr sz="1100">
              <a:latin typeface="Arial"/>
              <a:cs typeface="Arial"/>
            </a:endParaRPr>
          </a:p>
          <a:p>
            <a:pPr marL="25053" marR="20955">
              <a:lnSpc>
                <a:spcPct val="95825"/>
              </a:lnSpc>
              <a:spcBef>
                <a:spcPts val="619"/>
              </a:spcBef>
            </a:pPr>
            <a:r>
              <a:rPr dirty="0" smtClean="0" sz="1100" b="1">
                <a:solidFill>
                  <a:srgbClr val="3162BF"/>
                </a:solidFill>
                <a:latin typeface="Arial"/>
                <a:cs typeface="Arial"/>
              </a:rPr>
              <a:t>tJa</a:t>
            </a:r>
            <a:r>
              <a:rPr dirty="0" smtClean="0" sz="1100" spc="-269" b="1">
                <a:solidFill>
                  <a:srgbClr val="3162BF"/>
                </a:solidFill>
                <a:latin typeface="Arial"/>
                <a:cs typeface="Arial"/>
              </a:rPr>
              <a:t>t</a:t>
            </a:r>
            <a:r>
              <a:rPr dirty="0" smtClean="0" sz="1100" spc="-50" b="1">
                <a:solidFill>
                  <a:srgbClr val="1552B3"/>
                </a:solidFill>
                <a:latin typeface="Arial"/>
                <a:cs typeface="Arial"/>
              </a:rPr>
              <a:t>i</a:t>
            </a:r>
            <a:r>
              <a:rPr dirty="0" smtClean="0" sz="1100" spc="0" b="1">
                <a:solidFill>
                  <a:srgbClr val="3162BF"/>
                </a:solidFill>
                <a:latin typeface="Arial"/>
                <a:cs typeface="Arial"/>
              </a:rPr>
              <a:t>on</a:t>
            </a:r>
            <a:r>
              <a:rPr dirty="0" smtClean="0" sz="1100" spc="-179" b="1">
                <a:solidFill>
                  <a:srgbClr val="3162BF"/>
                </a:solidFill>
                <a:latin typeface="Arial"/>
                <a:cs typeface="Arial"/>
              </a:rPr>
              <a:t>a</a:t>
            </a:r>
            <a:r>
              <a:rPr dirty="0" smtClean="0" sz="1100" spc="0" b="1">
                <a:solidFill>
                  <a:srgbClr val="1552B3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82216" y="491937"/>
            <a:ext cx="772116" cy="41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e</a:t>
            </a:r>
            <a:r>
              <a:rPr dirty="0" smtClean="0" sz="1100" spc="56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d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235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cases</a:t>
            </a:r>
            <a:endParaRPr sz="1100">
              <a:latin typeface="Arial"/>
              <a:cs typeface="Arial"/>
            </a:endParaRPr>
          </a:p>
          <a:p>
            <a:pPr marL="63660" marR="166775" algn="ctr">
              <a:lnSpc>
                <a:spcPct val="95825"/>
              </a:lnSpc>
              <a:spcBef>
                <a:spcPts val="619"/>
              </a:spcBef>
            </a:pPr>
            <a:r>
              <a:rPr dirty="0" smtClean="0" sz="1100" b="1">
                <a:solidFill>
                  <a:srgbClr val="3162BF"/>
                </a:solidFill>
                <a:latin typeface="Arial"/>
                <a:cs typeface="Arial"/>
              </a:rPr>
              <a:t>H</a:t>
            </a:r>
            <a:r>
              <a:rPr dirty="0" smtClean="0" sz="1100" b="1">
                <a:solidFill>
                  <a:srgbClr val="1552B3"/>
                </a:solidFill>
                <a:latin typeface="Arial"/>
                <a:cs typeface="Arial"/>
              </a:rPr>
              <a:t>e</a:t>
            </a:r>
            <a:r>
              <a:rPr dirty="0" smtClean="0" sz="1100" b="1">
                <a:solidFill>
                  <a:srgbClr val="3162BF"/>
                </a:solidFill>
                <a:latin typeface="Arial"/>
                <a:cs typeface="Arial"/>
              </a:rPr>
              <a:t>a</a:t>
            </a:r>
            <a:r>
              <a:rPr dirty="0" smtClean="0" sz="1100" spc="-50" b="1">
                <a:solidFill>
                  <a:srgbClr val="1552B3"/>
                </a:solidFill>
                <a:latin typeface="Arial"/>
                <a:cs typeface="Arial"/>
              </a:rPr>
              <a:t>l</a:t>
            </a:r>
            <a:r>
              <a:rPr dirty="0" smtClean="0" sz="1100" spc="0" b="1">
                <a:solidFill>
                  <a:srgbClr val="3162BF"/>
                </a:solidFill>
                <a:latin typeface="Arial"/>
                <a:cs typeface="Arial"/>
              </a:rPr>
              <a:t>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73045" y="491937"/>
            <a:ext cx="1357600" cy="41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481">
              <a:lnSpc>
                <a:spcPts val="1225"/>
              </a:lnSpc>
              <a:spcBef>
                <a:spcPts val="61"/>
              </a:spcBef>
            </a:pP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in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262" b="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rn</a:t>
            </a:r>
            <a:r>
              <a:rPr dirty="0" smtClean="0" sz="1100" spc="272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atnf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  </a:t>
            </a:r>
            <a:r>
              <a:rPr dirty="0" smtClean="0" sz="1100" spc="168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arrd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ct val="95825"/>
              </a:lnSpc>
              <a:spcBef>
                <a:spcPts val="619"/>
              </a:spcBef>
            </a:pPr>
            <a:r>
              <a:rPr dirty="0" smtClean="0" sz="1100" b="1">
                <a:solidFill>
                  <a:srgbClr val="3162BF"/>
                </a:solidFill>
                <a:latin typeface="Arial"/>
                <a:cs typeface="Arial"/>
              </a:rPr>
              <a:t>C</a:t>
            </a:r>
            <a:r>
              <a:rPr dirty="0" smtClean="0" sz="1100" spc="-89" b="1">
                <a:solidFill>
                  <a:srgbClr val="3162BF"/>
                </a:solidFill>
                <a:latin typeface="Arial"/>
                <a:cs typeface="Arial"/>
              </a:rPr>
              <a:t>o</a:t>
            </a:r>
            <a:r>
              <a:rPr dirty="0" smtClean="0" sz="1100" spc="0" b="1">
                <a:solidFill>
                  <a:srgbClr val="1552B3"/>
                </a:solidFill>
                <a:latin typeface="Arial"/>
                <a:cs typeface="Arial"/>
              </a:rPr>
              <a:t>n</a:t>
            </a:r>
            <a:r>
              <a:rPr dirty="0" smtClean="0" sz="1100" spc="-64" b="1">
                <a:solidFill>
                  <a:srgbClr val="1552B3"/>
                </a:solidFill>
                <a:latin typeface="Arial"/>
                <a:cs typeface="Arial"/>
              </a:rPr>
              <a:t>1</a:t>
            </a:r>
            <a:r>
              <a:rPr dirty="0" smtClean="0" sz="1100" spc="0" b="1">
                <a:solidFill>
                  <a:srgbClr val="3162BF"/>
                </a:solidFill>
                <a:latin typeface="Arial"/>
                <a:cs typeface="Arial"/>
              </a:rPr>
              <a:t>n</a:t>
            </a:r>
            <a:r>
              <a:rPr dirty="0" smtClean="0" sz="1100" spc="-64" b="1">
                <a:solidFill>
                  <a:srgbClr val="3162BF"/>
                </a:solidFill>
                <a:latin typeface="Arial"/>
                <a:cs typeface="Arial"/>
              </a:rPr>
              <a:t>1</a:t>
            </a:r>
            <a:r>
              <a:rPr dirty="0" smtClean="0" sz="1100" spc="0" b="1">
                <a:solidFill>
                  <a:srgbClr val="1552B3"/>
                </a:solidFill>
                <a:latin typeface="Arial"/>
                <a:cs typeface="Arial"/>
              </a:rPr>
              <a:t>is</a:t>
            </a:r>
            <a:r>
              <a:rPr dirty="0" smtClean="0" sz="1100" spc="-300" b="1">
                <a:solidFill>
                  <a:srgbClr val="1552B3"/>
                </a:solidFill>
                <a:latin typeface="Arial"/>
                <a:cs typeface="Arial"/>
              </a:rPr>
              <a:t>s</a:t>
            </a:r>
            <a:r>
              <a:rPr dirty="0" smtClean="0" sz="1100" spc="0" b="1">
                <a:solidFill>
                  <a:srgbClr val="3162BF"/>
                </a:solidFill>
                <a:latin typeface="Arial"/>
                <a:cs typeface="Arial"/>
              </a:rPr>
              <a:t>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44645" y="491937"/>
            <a:ext cx="584438" cy="41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913">
              <a:lnSpc>
                <a:spcPts val="1225"/>
              </a:lnSpc>
              <a:spcBef>
                <a:spcPts val="61"/>
              </a:spcBef>
            </a:pP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China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ct val="95825"/>
              </a:lnSpc>
              <a:spcBef>
                <a:spcPts val="619"/>
              </a:spcBef>
            </a:pPr>
            <a:r>
              <a:rPr dirty="0" smtClean="0" sz="1100" b="1">
                <a:solidFill>
                  <a:srgbClr val="544D59"/>
                </a:solidFill>
                <a:latin typeface="Arial"/>
                <a:cs typeface="Arial"/>
              </a:rPr>
              <a:t>d</a:t>
            </a:r>
            <a:r>
              <a:rPr dirty="0" smtClean="0" sz="1100" spc="-94" b="1">
                <a:solidFill>
                  <a:srgbClr val="544D59"/>
                </a:solidFill>
                <a:latin typeface="Arial"/>
                <a:cs typeface="Arial"/>
              </a:rPr>
              <a:t>a</a:t>
            </a:r>
            <a:r>
              <a:rPr dirty="0" smtClean="0" sz="1100" spc="-50" b="1">
                <a:solidFill>
                  <a:srgbClr val="6B5652"/>
                </a:solidFill>
                <a:latin typeface="Arial"/>
                <a:cs typeface="Arial"/>
              </a:rPr>
              <a:t>i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300699" y="491937"/>
            <a:ext cx="1001002" cy="41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68" marR="20954">
              <a:lnSpc>
                <a:spcPts val="1225"/>
              </a:lnSpc>
              <a:spcBef>
                <a:spcPts val="61"/>
              </a:spcBef>
            </a:pP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according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19"/>
              </a:spcBef>
            </a:pPr>
            <a:r>
              <a:rPr dirty="0" smtClean="0" sz="1100" b="1">
                <a:solidFill>
                  <a:srgbClr val="544D59"/>
                </a:solidFill>
                <a:latin typeface="Arial"/>
                <a:cs typeface="Arial"/>
              </a:rPr>
              <a:t>report</a:t>
            </a:r>
            <a:r>
              <a:rPr dirty="0" smtClean="0" sz="1100" spc="-609" b="1">
                <a:solidFill>
                  <a:srgbClr val="544D59"/>
                </a:solidFill>
                <a:latin typeface="Arial"/>
                <a:cs typeface="Arial"/>
              </a:rPr>
              <a:t>s</a:t>
            </a:r>
            <a:r>
              <a:rPr dirty="0" smtClean="0" sz="1100" spc="0" b="1">
                <a:solidFill>
                  <a:srgbClr val="3162BF"/>
                </a:solidFill>
                <a:latin typeface="Arial"/>
                <a:cs typeface="Arial"/>
              </a:rPr>
              <a:t>:-</a:t>
            </a:r>
            <a:r>
              <a:rPr dirty="0" smtClean="0" sz="1100" spc="-44" b="1">
                <a:solidFill>
                  <a:srgbClr val="3162BF"/>
                </a:solidFill>
                <a:latin typeface="Arial"/>
                <a:cs typeface="Arial"/>
              </a:rPr>
              <a:t>=</a:t>
            </a:r>
            <a:r>
              <a:rPr dirty="0" smtClean="0" sz="1100" spc="0" b="1">
                <a:solidFill>
                  <a:srgbClr val="1552B3"/>
                </a:solidFill>
                <a:latin typeface="Arial"/>
                <a:cs typeface="Arial"/>
              </a:rPr>
              <a:t>-</a:t>
            </a:r>
            <a:r>
              <a:rPr dirty="0" smtClean="0" sz="1100" spc="0" b="1">
                <a:solidFill>
                  <a:srgbClr val="3162BF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22876" y="491937"/>
            <a:ext cx="640553" cy="747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73">
              <a:lnSpc>
                <a:spcPts val="1225"/>
              </a:lnSpc>
              <a:spcBef>
                <a:spcPts val="61"/>
              </a:spcBef>
            </a:pP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to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  </a:t>
            </a:r>
            <a:r>
              <a:rPr dirty="0" smtClean="0" sz="1100" spc="88" b="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74480">
              <a:lnSpc>
                <a:spcPct val="95825"/>
              </a:lnSpc>
              <a:spcBef>
                <a:spcPts val="619"/>
              </a:spcBef>
            </a:pP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·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19" b="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1552B3"/>
                </a:solidFill>
                <a:latin typeface="Arial"/>
                <a:cs typeface="Arial"/>
              </a:rPr>
              <a:t>-</a:t>
            </a:r>
            <a:r>
              <a:rPr dirty="0" smtClean="0" sz="1100" spc="0" b="1">
                <a:solidFill>
                  <a:srgbClr val="1552B3"/>
                </a:solidFill>
                <a:latin typeface="Arial"/>
                <a:cs typeface="Arial"/>
              </a:rPr>
              <a:t> </a:t>
            </a:r>
            <a:r>
              <a:rPr dirty="0" smtClean="0" sz="1100" spc="191" b="1">
                <a:solidFill>
                  <a:srgbClr val="1552B3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706075"/>
                </a:solidFill>
                <a:latin typeface="Arial"/>
                <a:cs typeface="Arial"/>
              </a:rPr>
              <a:t>·</a:t>
            </a:r>
            <a:r>
              <a:rPr dirty="0" smtClean="0" sz="1100" spc="0" b="1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100" spc="114" b="1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3162BF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 spc="13">
                <a:solidFill>
                  <a:srgbClr val="3162BF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  <a:p>
            <a:pPr marL="169159" marR="194540" algn="ctr">
              <a:lnSpc>
                <a:spcPct val="95825"/>
              </a:lnSpc>
              <a:spcBef>
                <a:spcPts val="697"/>
              </a:spcBef>
            </a:pPr>
            <a:r>
              <a:rPr dirty="0" smtClean="0" sz="1100" spc="0">
                <a:solidFill>
                  <a:srgbClr val="544D59"/>
                </a:solidFill>
                <a:latin typeface="Times New Roman"/>
                <a:cs typeface="Times New Roman"/>
              </a:rPr>
              <a:t>4</a:t>
            </a:r>
            <a:r>
              <a:rPr dirty="0" smtClean="0" sz="1100" spc="245">
                <a:solidFill>
                  <a:srgbClr val="544D59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25">
                <a:solidFill>
                  <a:srgbClr val="384149"/>
                </a:solidFill>
                <a:latin typeface="Arial"/>
                <a:cs typeface="Arial"/>
              </a:rPr>
              <a:t>.</a:t>
            </a:r>
            <a:r>
              <a:rPr dirty="0" smtClean="0" sz="1700" spc="0">
                <a:solidFill>
                  <a:srgbClr val="384149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62235" y="739073"/>
            <a:ext cx="10670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1100" b="1">
                <a:solidFill>
                  <a:srgbClr val="544D59"/>
                </a:solidFill>
                <a:latin typeface="Arial"/>
                <a:cs typeface="Arial"/>
              </a:rPr>
              <a:t>(</a:t>
            </a:r>
            <a:r>
              <a:rPr dirty="0" smtClean="0" sz="1100" b="1">
                <a:solidFill>
                  <a:srgbClr val="5470C3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73542" y="1050917"/>
            <a:ext cx="1219783" cy="1780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 spc="0">
                <a:solidFill>
                  <a:srgbClr val="384149"/>
                </a:solidFill>
                <a:latin typeface="Arial"/>
                <a:cs typeface="Arial"/>
              </a:rPr>
              <a:t>-</a:t>
            </a:r>
            <a:r>
              <a:rPr dirty="0" smtClean="0" sz="1100" spc="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 spc="0">
                <a:solidFill>
                  <a:srgbClr val="384149"/>
                </a:solidFill>
                <a:latin typeface="Arial"/>
                <a:cs typeface="Arial"/>
              </a:rPr>
              <a:t>-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1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    </a:t>
            </a:r>
            <a:r>
              <a:rPr dirty="0" smtClean="0" sz="1100" spc="196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'3</a:t>
            </a:r>
            <a:endParaRPr sz="1200">
              <a:latin typeface="Times New Roman"/>
              <a:cs typeface="Times New Roman"/>
            </a:endParaRPr>
          </a:p>
          <a:p>
            <a:pPr marL="12702" marR="22860">
              <a:lnSpc>
                <a:spcPct val="95825"/>
              </a:lnSpc>
              <a:spcBef>
                <a:spcPts val="685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2702" marR="22860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>
                <a:solidFill>
                  <a:srgbClr val="38414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778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2" marR="22860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2020-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-2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2" marR="22860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2c.12L.1</a:t>
            </a:r>
            <a:r>
              <a:rPr dirty="0" smtClean="0" sz="1100" spc="-4">
                <a:solidFill>
                  <a:srgbClr val="706075"/>
                </a:solidFill>
                <a:latin typeface="Arial"/>
                <a:cs typeface="Arial"/>
              </a:rPr>
              <a:t>-</a:t>
            </a:r>
            <a:r>
              <a:rPr dirty="0" smtClean="0" sz="1100" spc="0">
                <a:solidFill>
                  <a:srgbClr val="593F6E"/>
                </a:solidFill>
                <a:latin typeface="Arial"/>
                <a:cs typeface="Arial"/>
              </a:rPr>
              <a:t>01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-2: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   </a:t>
            </a:r>
            <a:r>
              <a:rPr dirty="0" smtClean="0" sz="1100" spc="4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100" spc="-100">
                <a:solidFill>
                  <a:srgbClr val="706075"/>
                </a:solidFill>
                <a:latin typeface="Arial"/>
                <a:cs typeface="Arial"/>
              </a:rPr>
              <a:t>.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.-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29503" y="1087518"/>
            <a:ext cx="325919" cy="128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24"/>
              </a:lnSpc>
              <a:spcBef>
                <a:spcPts val="20"/>
              </a:spcBef>
            </a:pPr>
            <a:r>
              <a:rPr dirty="0" smtClean="0" baseline="-16564" sz="105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baseline="-16564" sz="1050" spc="8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sz="600" spc="0">
                <a:solidFill>
                  <a:srgbClr val="384149"/>
                </a:solidFill>
                <a:latin typeface="Times New Roman"/>
                <a:cs typeface="Times New Roman"/>
              </a:rPr>
              <a:t>--------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08227" y="1310407"/>
            <a:ext cx="2696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6</a:t>
            </a:r>
            <a:r>
              <a:rPr dirty="0" smtClean="0" sz="1200" spc="169">
                <a:solidFill>
                  <a:srgbClr val="544D59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29503" y="1310407"/>
            <a:ext cx="3421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0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158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63135" y="1313641"/>
            <a:ext cx="340796" cy="159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5"/>
              </a:lnSpc>
              <a:spcBef>
                <a:spcPts val="58"/>
              </a:spcBef>
            </a:pPr>
            <a:r>
              <a:rPr dirty="0" smtClean="0" baseline="16564" sz="1050" spc="-384">
                <a:solidFill>
                  <a:srgbClr val="544D59"/>
                </a:solidFill>
                <a:latin typeface="Times New Roman"/>
                <a:cs typeface="Times New Roman"/>
              </a:rPr>
              <a:t>0</a:t>
            </a:r>
            <a:r>
              <a:rPr dirty="0" smtClean="0" baseline="-9662" sz="900" spc="0">
                <a:solidFill>
                  <a:srgbClr val="544D59"/>
                </a:solidFill>
                <a:latin typeface="Arial"/>
                <a:cs typeface="Arial"/>
              </a:rPr>
              <a:t>u</a:t>
            </a:r>
            <a:r>
              <a:rPr dirty="0" smtClean="0" baseline="-9662" sz="900" spc="0">
                <a:solidFill>
                  <a:srgbClr val="544D59"/>
                </a:solidFill>
                <a:latin typeface="Arial"/>
                <a:cs typeface="Arial"/>
              </a:rPr>
              <a:t>   </a:t>
            </a:r>
            <a:r>
              <a:rPr dirty="0" smtClean="0" baseline="-9662" sz="900" spc="73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14493" sz="1200" spc="0">
                <a:solidFill>
                  <a:srgbClr val="544D59"/>
                </a:solidFill>
                <a:latin typeface="Arial"/>
                <a:cs typeface="Arial"/>
              </a:rPr>
              <a:t>c</a:t>
            </a:r>
            <a:r>
              <a:rPr dirty="0" smtClean="0" baseline="14493" sz="1200" spc="0">
                <a:solidFill>
                  <a:srgbClr val="824F83"/>
                </a:solidFill>
                <a:latin typeface="Arial"/>
                <a:cs typeface="Arial"/>
              </a:rPr>
              <a:t>_.</a:t>
            </a:r>
            <a:r>
              <a:rPr dirty="0" smtClean="0" baseline="14493" sz="1200" spc="0">
                <a:latin typeface="Arial"/>
                <a:cs typeface="Arial"/>
              </a:rPr>
              <a:t>·</a:t>
            </a:r>
            <a:r>
              <a:rPr dirty="0" smtClean="0" baseline="14493" sz="1200" spc="0">
                <a:solidFill>
                  <a:srgbClr val="544D59"/>
                </a:solidFill>
                <a:latin typeface="Arial"/>
                <a:cs typeface="Arial"/>
              </a:rPr>
              <a:t>:)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29502" y="1529941"/>
            <a:ext cx="456822" cy="499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54">
              <a:lnSpc>
                <a:spcPts val="1839"/>
              </a:lnSpc>
              <a:spcBef>
                <a:spcPts val="92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0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158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10541" sz="1650" spc="0">
                <a:solidFill>
                  <a:srgbClr val="544D59"/>
                </a:solidFill>
                <a:latin typeface="Arial"/>
                <a:cs typeface="Arial"/>
              </a:rPr>
              <a:t>g</a:t>
            </a:r>
            <a:r>
              <a:rPr dirty="0" smtClean="0" baseline="10541" sz="1650" spc="56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700" spc="-554">
                <a:solidFill>
                  <a:srgbClr val="544D59"/>
                </a:solidFill>
                <a:latin typeface="Arial"/>
                <a:cs typeface="Arial"/>
              </a:rPr>
              <a:t>•</a:t>
            </a:r>
            <a:r>
              <a:rPr dirty="0" smtClean="0" sz="900" spc="0">
                <a:solidFill>
                  <a:srgbClr val="544D5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264"/>
              </a:lnSpc>
              <a:spcBef>
                <a:spcPts val="661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0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158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6441" sz="1350" spc="0">
                <a:solidFill>
                  <a:srgbClr val="706075"/>
                </a:solidFill>
                <a:latin typeface="Arial"/>
                <a:cs typeface="Arial"/>
              </a:rPr>
              <a:t>t</a:t>
            </a:r>
            <a:r>
              <a:rPr dirty="0" smtClean="0" baseline="6441" sz="1350" spc="0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baseline="6441" sz="1350" spc="0">
                <a:solidFill>
                  <a:srgbClr val="706075"/>
                </a:solidFill>
                <a:latin typeface="Arial"/>
                <a:cs typeface="Arial"/>
              </a:rPr>
              <a:t>i</a:t>
            </a:r>
            <a:r>
              <a:rPr dirty="0" smtClean="0" baseline="6441" sz="1350" spc="-94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6B5652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97017" y="1582256"/>
            <a:ext cx="2451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r>
              <a:rPr dirty="0" smtClean="0" sz="1200" spc="130">
                <a:solidFill>
                  <a:srgbClr val="593F6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44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baseline="38650" sz="900" spc="0">
                <a:solidFill>
                  <a:srgbClr val="706075"/>
                </a:solidFill>
                <a:latin typeface="Arial"/>
                <a:cs typeface="Arial"/>
              </a:rPr>
              <a:t>•</a:t>
            </a:r>
            <a:r>
              <a:rPr dirty="0" smtClean="0" baseline="38650" sz="900" spc="0">
                <a:solidFill>
                  <a:srgbClr val="544D59"/>
                </a:solidFill>
                <a:latin typeface="Arial"/>
                <a:cs typeface="Arial"/>
              </a:rPr>
              <a:t>C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56508" y="1582256"/>
            <a:ext cx="1115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99059" y="1588200"/>
            <a:ext cx="20317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dirty="0" smtClean="0" sz="900" spc="0">
                <a:solidFill>
                  <a:srgbClr val="544D59"/>
                </a:solidFill>
                <a:latin typeface="Times New Roman"/>
                <a:cs typeface="Times New Roman"/>
              </a:rPr>
              <a:t>c</a:t>
            </a:r>
            <a:r>
              <a:rPr dirty="0" smtClean="0" sz="900" spc="-40">
                <a:solidFill>
                  <a:srgbClr val="544D59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>
                <a:solidFill>
                  <a:srgbClr val="824F83"/>
                </a:solidFill>
                <a:latin typeface="Times New Roman"/>
                <a:cs typeface="Times New Roman"/>
              </a:rPr>
              <a:t>·</a:t>
            </a:r>
            <a:r>
              <a:rPr dirty="0" smtClean="0" sz="900" spc="0">
                <a:latin typeface="Times New Roman"/>
                <a:cs typeface="Times New Roman"/>
              </a:rPr>
              <a:t>·</a:t>
            </a:r>
            <a:r>
              <a:rPr dirty="0" smtClean="0" sz="900" spc="0">
                <a:solidFill>
                  <a:srgbClr val="6B5652"/>
                </a:solidFill>
                <a:latin typeface="Times New Roman"/>
                <a:cs typeface="Times New Roman"/>
              </a:rPr>
              <a:t>:)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20583" y="1838822"/>
            <a:ext cx="275346" cy="206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0"/>
              </a:lnSpc>
              <a:spcBef>
                <a:spcPts val="78"/>
              </a:spcBef>
            </a:pPr>
            <a:r>
              <a:rPr dirty="0" smtClean="0" baseline="13176" sz="1650" spc="0">
                <a:solidFill>
                  <a:srgbClr val="544D59"/>
                </a:solidFill>
                <a:latin typeface="Arial"/>
                <a:cs typeface="Arial"/>
              </a:rPr>
              <a:t>g</a:t>
            </a:r>
            <a:r>
              <a:rPr dirty="0" smtClean="0" baseline="13176" sz="1650" spc="56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4831" sz="900" spc="-364">
                <a:solidFill>
                  <a:srgbClr val="544D59"/>
                </a:solidFill>
                <a:latin typeface="Arial"/>
                <a:cs typeface="Arial"/>
              </a:rPr>
              <a:t>0</a:t>
            </a:r>
            <a:r>
              <a:rPr dirty="0" smtClean="0" baseline="-2229" sz="1950" spc="0">
                <a:solidFill>
                  <a:srgbClr val="706075"/>
                </a:solidFill>
                <a:latin typeface="Arial"/>
                <a:cs typeface="Arial"/>
              </a:rPr>
              <a:t>'"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97016" y="1854104"/>
            <a:ext cx="1115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99059" y="1857338"/>
            <a:ext cx="16314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706075"/>
                </a:solidFill>
                <a:latin typeface="Arial"/>
                <a:cs typeface="Arial"/>
              </a:rPr>
              <a:t>c</a:t>
            </a:r>
            <a:r>
              <a:rPr dirty="0" smtClean="0" sz="800">
                <a:solidFill>
                  <a:srgbClr val="824F83"/>
                </a:solidFill>
                <a:latin typeface="Arial"/>
                <a:cs typeface="Arial"/>
              </a:rPr>
              <a:t>,.</a:t>
            </a:r>
            <a:r>
              <a:rPr dirty="0" smtClean="0" sz="800">
                <a:solidFill>
                  <a:srgbClr val="706075"/>
                </a:solidFill>
                <a:latin typeface="Arial"/>
                <a:cs typeface="Arial"/>
              </a:rPr>
              <a:t>:)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84659" y="2098314"/>
            <a:ext cx="406227" cy="462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073">
              <a:lnSpc>
                <a:spcPts val="1540"/>
              </a:lnSpc>
              <a:spcBef>
                <a:spcPts val="77"/>
              </a:spcBef>
            </a:pPr>
            <a:r>
              <a:rPr dirty="0" smtClean="0" baseline="-2415" sz="1800" spc="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baseline="-2415" sz="1800" spc="7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13176" sz="1650" spc="0">
                <a:solidFill>
                  <a:srgbClr val="706075"/>
                </a:solidFill>
                <a:latin typeface="Arial"/>
                <a:cs typeface="Arial"/>
              </a:rPr>
              <a:t>g</a:t>
            </a:r>
            <a:r>
              <a:rPr dirty="0" smtClean="0" baseline="13176" sz="1650" spc="156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baseline="2415" sz="1800" spc="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0"/>
              </a:spcBef>
            </a:pPr>
            <a:r>
              <a:rPr dirty="0" smtClean="0" sz="1100" spc="0">
                <a:solidFill>
                  <a:srgbClr val="6B5652"/>
                </a:solidFill>
                <a:latin typeface="Times New Roman"/>
                <a:cs typeface="Times New Roman"/>
              </a:rPr>
              <a:t>4</a:t>
            </a:r>
            <a:r>
              <a:rPr dirty="0" smtClean="0" sz="1100" spc="149">
                <a:solidFill>
                  <a:srgbClr val="6B5652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6B5652"/>
                </a:solidFill>
                <a:latin typeface="Times New Roman"/>
                <a:cs typeface="Times New Roman"/>
              </a:rPr>
              <a:t>4</a:t>
            </a:r>
            <a:r>
              <a:rPr dirty="0" smtClean="0" sz="1100" spc="245">
                <a:solidFill>
                  <a:srgbClr val="6B5652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Cl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29502" y="2123816"/>
            <a:ext cx="32089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0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6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6B5652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3134" y="2129187"/>
            <a:ext cx="10279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706075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99059" y="2141544"/>
            <a:ext cx="195488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706075"/>
                </a:solidFill>
                <a:latin typeface="Arial"/>
                <a:cs typeface="Arial"/>
              </a:rPr>
              <a:t>C</a:t>
            </a:r>
            <a:r>
              <a:rPr dirty="0" smtClean="0" sz="800">
                <a:solidFill>
                  <a:srgbClr val="824F83"/>
                </a:solidFill>
                <a:latin typeface="Arial"/>
                <a:cs typeface="Arial"/>
              </a:rPr>
              <a:t>-</a:t>
            </a:r>
            <a:r>
              <a:rPr dirty="0" smtClean="0" sz="800">
                <a:solidFill>
                  <a:srgbClr val="706075"/>
                </a:solidFill>
                <a:latin typeface="Arial"/>
                <a:cs typeface="Arial"/>
              </a:rPr>
              <a:t>:i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39567" y="2355740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solidFill>
                  <a:srgbClr val="544D59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29502" y="2394876"/>
            <a:ext cx="45597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05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baseline="7246" sz="1200" spc="0">
                <a:solidFill>
                  <a:srgbClr val="544D59"/>
                </a:solidFill>
                <a:latin typeface="Arial"/>
                <a:cs typeface="Arial"/>
              </a:rPr>
              <a:t>      </a:t>
            </a:r>
            <a:r>
              <a:rPr dirty="0" smtClean="0" baseline="7246" sz="1200" spc="12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93F6E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99059" y="2391390"/>
            <a:ext cx="22233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dirty="0" smtClean="0" sz="900" spc="0">
                <a:solidFill>
                  <a:srgbClr val="706075"/>
                </a:solidFill>
                <a:latin typeface="Times New Roman"/>
                <a:cs typeface="Times New Roman"/>
              </a:rPr>
              <a:t>c</a:t>
            </a:r>
            <a:r>
              <a:rPr dirty="0" smtClean="0" sz="900" spc="-40">
                <a:solidFill>
                  <a:srgbClr val="706075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>
                <a:solidFill>
                  <a:srgbClr val="9A6077"/>
                </a:solidFill>
                <a:latin typeface="Times New Roman"/>
                <a:cs typeface="Times New Roman"/>
              </a:rPr>
              <a:t>.</a:t>
            </a:r>
            <a:r>
              <a:rPr dirty="0" smtClean="0" sz="900" spc="0">
                <a:solidFill>
                  <a:srgbClr val="9A6077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1">
                <a:solidFill>
                  <a:srgbClr val="9A6077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706075"/>
                </a:solidFill>
                <a:latin typeface="Arial"/>
                <a:cs typeface="Arial"/>
              </a:rPr>
              <a:t>:i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51924" y="2459118"/>
            <a:ext cx="5331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706075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64281" y="2581483"/>
            <a:ext cx="41902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dirty="0" smtClean="0" baseline="15811" sz="1650" spc="0">
                <a:solidFill>
                  <a:srgbClr val="706075"/>
                </a:solidFill>
                <a:latin typeface="Times New Roman"/>
                <a:cs typeface="Times New Roman"/>
              </a:rPr>
              <a:t>--,</a:t>
            </a:r>
            <a:r>
              <a:rPr dirty="0" smtClean="0" baseline="15811" sz="1650" spc="0">
                <a:solidFill>
                  <a:srgbClr val="706075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5811" sz="1650" spc="46">
                <a:solidFill>
                  <a:srgbClr val="706075"/>
                </a:solidFill>
                <a:latin typeface="Times New Roman"/>
                <a:cs typeface="Times New Roman"/>
              </a:rPr>
              <a:t> </a:t>
            </a:r>
            <a:r>
              <a:rPr dirty="0" smtClean="0" sz="1700" spc="0">
                <a:solidFill>
                  <a:srgbClr val="706075"/>
                </a:solidFill>
                <a:latin typeface="Times New Roman"/>
                <a:cs typeface="Times New Roman"/>
              </a:rPr>
              <a:t>c</a:t>
            </a:r>
            <a:r>
              <a:rPr dirty="0" smtClean="0" sz="1700" spc="0">
                <a:solidFill>
                  <a:srgbClr val="824F83"/>
                </a:solidFill>
                <a:latin typeface="Times New Roman"/>
                <a:cs typeface="Times New Roman"/>
              </a:rPr>
              <a:t>,</a:t>
            </a:r>
            <a:r>
              <a:rPr dirty="0" smtClean="0" sz="1700" spc="-125">
                <a:solidFill>
                  <a:srgbClr val="824F83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6441" sz="1350" spc="0">
                <a:solidFill>
                  <a:srgbClr val="706075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6441" sz="1350" spc="0">
                <a:solidFill>
                  <a:srgbClr val="9A6077"/>
                </a:solidFill>
                <a:latin typeface="Times New Roman"/>
                <a:cs typeface="Times New Roman"/>
              </a:rPr>
              <a:t>,.</a:t>
            </a:r>
            <a:r>
              <a:rPr dirty="0" smtClean="0" baseline="6441" sz="1350" spc="0">
                <a:solidFill>
                  <a:srgbClr val="706075"/>
                </a:solidFill>
                <a:latin typeface="Times New Roman"/>
                <a:cs typeface="Times New Roman"/>
              </a:rPr>
              <a:t>:,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84660" y="2627589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solidFill>
                  <a:srgbClr val="70607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0584" y="2663238"/>
            <a:ext cx="1054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dirty="0" smtClean="0" sz="900" spc="0">
                <a:solidFill>
                  <a:srgbClr val="706075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68866" y="2666725"/>
            <a:ext cx="9763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593F6E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29503" y="2695532"/>
            <a:ext cx="184193" cy="12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4"/>
              </a:lnSpc>
              <a:spcBef>
                <a:spcPts val="5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79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baseline="8282" sz="1050" spc="0">
                <a:solidFill>
                  <a:srgbClr val="706075"/>
                </a:solidFill>
                <a:latin typeface="Arial"/>
                <a:cs typeface="Arial"/>
              </a:rPr>
              <a:t>+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97017" y="2730966"/>
            <a:ext cx="5331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706075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51925" y="2730966"/>
            <a:ext cx="5331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706075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4661" y="2908703"/>
            <a:ext cx="15024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dirty="0" smtClean="0" sz="1400" spc="0">
                <a:solidFill>
                  <a:srgbClr val="706075"/>
                </a:solidFill>
                <a:latin typeface="Times New Roman"/>
                <a:cs typeface="Times New Roman"/>
              </a:rPr>
              <a:t>:.:~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9061" y="2920592"/>
            <a:ext cx="9024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 spc="0">
                <a:solidFill>
                  <a:srgbClr val="706075"/>
                </a:solidFill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3545" y="2926213"/>
            <a:ext cx="44493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'U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'U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66668" y="2927002"/>
            <a:ext cx="601831" cy="436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1225"/>
              </a:lnSpc>
              <a:spcBef>
                <a:spcPts val="61"/>
              </a:spcBef>
            </a:pPr>
            <a:r>
              <a:rPr dirty="0" smtClean="0" sz="1100" spc="0" b="1">
                <a:solidFill>
                  <a:srgbClr val="593F6E"/>
                </a:solidFill>
                <a:latin typeface="Times New Roman"/>
                <a:cs typeface="Times New Roman"/>
              </a:rPr>
              <a:t>U1</a:t>
            </a:r>
            <a:r>
              <a:rPr dirty="0" smtClean="0" sz="1100" spc="0" b="1">
                <a:solidFill>
                  <a:srgbClr val="593F6E"/>
                </a:solidFill>
                <a:latin typeface="Times New Roman"/>
                <a:cs typeface="Times New Roman"/>
              </a:rPr>
              <a:t>    </a:t>
            </a:r>
            <a:r>
              <a:rPr dirty="0" smtClean="0" sz="1100" spc="4" b="1">
                <a:solidFill>
                  <a:srgbClr val="593F6E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solidFill>
                  <a:srgbClr val="465691"/>
                </a:solidFill>
                <a:latin typeface="Times New Roman"/>
                <a:cs typeface="Times New Roman"/>
              </a:rPr>
              <a:t>.</a:t>
            </a:r>
            <a:r>
              <a:rPr dirty="0" smtClean="0" sz="1100" spc="0" b="1">
                <a:solidFill>
                  <a:srgbClr val="706075"/>
                </a:solidFill>
                <a:latin typeface="Times New Roman"/>
                <a:cs typeface="Times New Roman"/>
              </a:rPr>
              <a:t>,</a:t>
            </a:r>
            <a:r>
              <a:rPr dirty="0" smtClean="0" sz="1100" spc="0" b="1">
                <a:solidFill>
                  <a:srgbClr val="706075"/>
                </a:solidFill>
                <a:latin typeface="Times New Roman"/>
                <a:cs typeface="Times New Roman"/>
              </a:rPr>
              <a:t>   </a:t>
            </a:r>
            <a:r>
              <a:rPr dirty="0" smtClean="0" sz="1100" spc="-25" b="1">
                <a:solidFill>
                  <a:srgbClr val="7060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39" b="1">
                <a:solidFill>
                  <a:srgbClr val="836764"/>
                </a:solidFill>
                <a:latin typeface="Times New Roman"/>
                <a:cs typeface="Times New Roman"/>
              </a:rPr>
              <a:t>:</a:t>
            </a:r>
            <a:r>
              <a:rPr dirty="0" smtClean="0" sz="1100" spc="0" b="1">
                <a:solidFill>
                  <a:srgbClr val="706075"/>
                </a:solidFill>
                <a:latin typeface="Times New Roman"/>
                <a:cs typeface="Times New Roman"/>
              </a:rPr>
              <a:t>·</a:t>
            </a:r>
            <a:endParaRPr sz="1100">
              <a:latin typeface="Times New Roman"/>
              <a:cs typeface="Times New Roman"/>
            </a:endParaRPr>
          </a:p>
          <a:p>
            <a:pPr marL="12700" marR="20955">
              <a:lnSpc>
                <a:spcPct val="95825"/>
              </a:lnSpc>
              <a:spcBef>
                <a:spcPts val="809"/>
              </a:spcBef>
            </a:pPr>
            <a:r>
              <a:rPr dirty="0" smtClean="0" sz="1000" spc="0">
                <a:solidFill>
                  <a:srgbClr val="593F6E"/>
                </a:solidFill>
                <a:latin typeface="Times New Roman"/>
                <a:cs typeface="Times New Roman"/>
              </a:rPr>
              <a:t>ll</a:t>
            </a:r>
            <a:r>
              <a:rPr dirty="0" smtClean="0" sz="1000" spc="0">
                <a:solidFill>
                  <a:srgbClr val="593F6E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10">
                <a:solidFill>
                  <a:srgbClr val="593F6E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0" b="1">
                <a:solidFill>
                  <a:srgbClr val="593F6E"/>
                </a:solidFill>
                <a:latin typeface="Arial"/>
                <a:cs typeface="Arial"/>
              </a:rPr>
              <a:t>1</a:t>
            </a:r>
            <a:r>
              <a:rPr dirty="0" smtClean="0" sz="1100" spc="0" b="1">
                <a:solidFill>
                  <a:srgbClr val="593F6E"/>
                </a:solidFill>
                <a:latin typeface="Arial"/>
                <a:cs typeface="Arial"/>
              </a:rPr>
              <a:t>    </a:t>
            </a:r>
            <a:r>
              <a:rPr dirty="0" smtClean="0" sz="1100" spc="19" b="1">
                <a:solidFill>
                  <a:srgbClr val="593F6E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sz="1100" spc="-50" b="1">
                <a:solidFill>
                  <a:srgbClr val="706075"/>
                </a:solidFill>
                <a:latin typeface="Arial"/>
                <a:cs typeface="Arial"/>
              </a:rPr>
              <a:t>'</a:t>
            </a:r>
            <a:r>
              <a:rPr dirty="0" smtClean="0" sz="1100" spc="0" b="1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 spc="0" b="1">
                <a:solidFill>
                  <a:srgbClr val="6B5652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70012" y="2928282"/>
            <a:ext cx="217487" cy="190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dirty="0" smtClean="0" baseline="-2415" sz="1800" spc="0">
                <a:solidFill>
                  <a:srgbClr val="706075"/>
                </a:solidFill>
                <a:latin typeface="Arial"/>
                <a:cs typeface="Arial"/>
              </a:rPr>
              <a:t>&lt;</a:t>
            </a:r>
            <a:r>
              <a:rPr dirty="0" smtClean="0" baseline="-2415" sz="1800" spc="139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baseline="2415" sz="1800" spc="0">
                <a:solidFill>
                  <a:srgbClr val="706075"/>
                </a:solidFill>
                <a:latin typeface="Arial"/>
                <a:cs typeface="Arial"/>
              </a:rPr>
              <a:t>u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28358" y="2930348"/>
            <a:ext cx="23089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dirty="0" smtClean="0" sz="1300" spc="0">
                <a:solidFill>
                  <a:srgbClr val="706075"/>
                </a:solidFill>
                <a:latin typeface="Arial"/>
                <a:cs typeface="Arial"/>
              </a:rPr>
              <a:t>•</a:t>
            </a:r>
            <a:r>
              <a:rPr dirty="0" smtClean="0" sz="1300" spc="-38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baseline="5270" sz="1650" spc="0">
                <a:solidFill>
                  <a:srgbClr val="544D59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5270" sz="1650" spc="0">
                <a:solidFill>
                  <a:srgbClr val="6B5652"/>
                </a:solidFill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63137" y="2938611"/>
            <a:ext cx="33764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dirty="0" smtClean="0" sz="1700" spc="0">
                <a:solidFill>
                  <a:srgbClr val="706075"/>
                </a:solidFill>
                <a:latin typeface="Arial"/>
                <a:cs typeface="Arial"/>
              </a:rPr>
              <a:t>'</a:t>
            </a:r>
            <a:r>
              <a:rPr dirty="0" smtClean="0" sz="1700" spc="0">
                <a:solidFill>
                  <a:srgbClr val="706075"/>
                </a:solidFill>
                <a:latin typeface="Arial"/>
                <a:cs typeface="Arial"/>
              </a:rPr>
              <a:t>  </a:t>
            </a:r>
            <a:r>
              <a:rPr dirty="0" smtClean="0" sz="1700" spc="207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706075"/>
                </a:solidFill>
                <a:latin typeface="Times New Roman"/>
                <a:cs typeface="Times New Roman"/>
              </a:rPr>
              <a:t>'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29504" y="2979737"/>
            <a:ext cx="7528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4661" y="3080694"/>
            <a:ext cx="255604" cy="311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dirty="0" smtClean="0" baseline="-3220" sz="2700">
                <a:solidFill>
                  <a:srgbClr val="706075"/>
                </a:solidFill>
                <a:latin typeface="Arial"/>
                <a:cs typeface="Arial"/>
              </a:rPr>
              <a:t>.</a:t>
            </a:r>
            <a:r>
              <a:rPr dirty="0" smtClean="0" baseline="-3220" sz="2700" spc="-294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baseline="10541" sz="1650" spc="0">
                <a:solidFill>
                  <a:srgbClr val="836764"/>
                </a:solidFill>
                <a:latin typeface="Arial"/>
                <a:cs typeface="Arial"/>
              </a:rPr>
              <a:t>•</a:t>
            </a:r>
            <a:r>
              <a:rPr dirty="0" smtClean="0" baseline="10541" sz="1650" spc="142">
                <a:solidFill>
                  <a:srgbClr val="836764"/>
                </a:solidFill>
                <a:latin typeface="Arial"/>
                <a:cs typeface="Arial"/>
              </a:rPr>
              <a:t> </a:t>
            </a:r>
            <a:r>
              <a:rPr dirty="0" smtClean="0" baseline="28987" sz="2100" spc="0">
                <a:solidFill>
                  <a:srgbClr val="824F83"/>
                </a:solidFill>
                <a:latin typeface="Arial"/>
                <a:cs typeface="Arial"/>
              </a:rPr>
              <a:t>,</a:t>
            </a:r>
            <a:r>
              <a:rPr dirty="0" smtClean="0" baseline="28987" sz="2100" spc="0">
                <a:solidFill>
                  <a:srgbClr val="706075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1223" y="3163919"/>
            <a:ext cx="968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i="1">
                <a:solidFill>
                  <a:srgbClr val="706075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28358" y="3189839"/>
            <a:ext cx="9929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dirty="0" smtClean="0" sz="1300" spc="0">
                <a:solidFill>
                  <a:srgbClr val="706075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24023" y="3200990"/>
            <a:ext cx="9931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39569" y="3198102"/>
            <a:ext cx="226693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dirty="0" smtClean="0" sz="1700" spc="0">
                <a:solidFill>
                  <a:srgbClr val="706075"/>
                </a:solidFill>
                <a:latin typeface="Arial"/>
                <a:cs typeface="Arial"/>
              </a:rPr>
              <a:t>'</a:t>
            </a:r>
            <a:r>
              <a:rPr dirty="0" smtClean="0" sz="1700" spc="-79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700" spc="0">
                <a:solidFill>
                  <a:srgbClr val="706075"/>
                </a:solidFill>
                <a:latin typeface="Arial"/>
                <a:cs typeface="Arial"/>
              </a:rPr>
              <a:t>'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3544" y="3209069"/>
            <a:ext cx="43715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>
                <a:solidFill>
                  <a:srgbClr val="544D59"/>
                </a:solidFill>
                <a:latin typeface="Times New Roman"/>
                <a:cs typeface="Times New Roman"/>
              </a:rPr>
              <a:t>~</a:t>
            </a:r>
            <a:r>
              <a:rPr dirty="0" smtClean="0" sz="1000">
                <a:solidFill>
                  <a:srgbClr val="706075"/>
                </a:solidFill>
                <a:latin typeface="Times New Roman"/>
                <a:cs typeface="Times New Roman"/>
              </a:rPr>
              <a:t>'U</a:t>
            </a:r>
            <a:r>
              <a:rPr dirty="0" smtClean="0" sz="1000">
                <a:solidFill>
                  <a:srgbClr val="544D59"/>
                </a:solidFill>
                <a:latin typeface="Times New Roman"/>
                <a:cs typeface="Times New Roman"/>
              </a:rPr>
              <a:t>~</a:t>
            </a:r>
            <a:r>
              <a:rPr dirty="0" smtClean="0" sz="1000">
                <a:solidFill>
                  <a:srgbClr val="706075"/>
                </a:solidFill>
                <a:latin typeface="Times New Roman"/>
                <a:cs typeface="Times New Roman"/>
              </a:rPr>
              <a:t>'U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73201" y="3217154"/>
            <a:ext cx="10074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>
                <a:solidFill>
                  <a:srgbClr val="6D649E"/>
                </a:solidFill>
                <a:latin typeface="Times New Roman"/>
                <a:cs typeface="Times New Roman"/>
              </a:rPr>
              <a:t>·</a:t>
            </a:r>
            <a:r>
              <a:rPr dirty="0" smtClean="0" sz="800">
                <a:solidFill>
                  <a:srgbClr val="706075"/>
                </a:solidFill>
                <a:latin typeface="Times New Roman"/>
                <a:cs typeface="Times New Roman"/>
              </a:rPr>
              <a:t>:,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29504" y="3239228"/>
            <a:ext cx="7528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06075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8228" y="3259810"/>
            <a:ext cx="64247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dirty="0" smtClean="0" sz="500" spc="0">
                <a:solidFill>
                  <a:srgbClr val="706075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9500" y="3457554"/>
            <a:ext cx="54036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700" spc="0">
                <a:solidFill>
                  <a:srgbClr val="706075"/>
                </a:solidFill>
                <a:latin typeface="Arial"/>
                <a:cs typeface="Arial"/>
              </a:rPr>
              <a:t>I</a:t>
            </a:r>
            <a:r>
              <a:rPr dirty="0" smtClean="0" sz="700" spc="248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706075"/>
                </a:solidFill>
                <a:latin typeface="Arial"/>
                <a:cs typeface="Arial"/>
              </a:rPr>
              <a:t>•</a:t>
            </a:r>
            <a:r>
              <a:rPr dirty="0" smtClean="0" sz="700" spc="0">
                <a:solidFill>
                  <a:srgbClr val="706075"/>
                </a:solidFill>
                <a:latin typeface="Arial"/>
                <a:cs typeface="Arial"/>
              </a:rPr>
              <a:t>  </a:t>
            </a:r>
            <a:r>
              <a:rPr dirty="0" smtClean="0" sz="700" spc="49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706075"/>
                </a:solidFill>
                <a:latin typeface="Arial"/>
                <a:cs typeface="Arial"/>
              </a:rPr>
              <a:t>.:</a:t>
            </a:r>
            <a:r>
              <a:rPr dirty="0" smtClean="0" sz="700" spc="0">
                <a:solidFill>
                  <a:srgbClr val="706075"/>
                </a:solidFill>
                <a:latin typeface="Arial"/>
                <a:cs typeface="Arial"/>
              </a:rPr>
              <a:t>              </a:t>
            </a:r>
            <a:r>
              <a:rPr dirty="0" smtClean="0" sz="700" spc="65">
                <a:solidFill>
                  <a:srgbClr val="706075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6D649E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3543" y="3500784"/>
            <a:ext cx="43095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b="1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sz="800" b="1">
                <a:solidFill>
                  <a:srgbClr val="706075"/>
                </a:solidFill>
                <a:latin typeface="Arial"/>
                <a:cs typeface="Arial"/>
              </a:rPr>
              <a:t>-'(</a:t>
            </a:r>
            <a:r>
              <a:rPr dirty="0" smtClean="0" sz="800" spc="-144" b="1">
                <a:solidFill>
                  <a:srgbClr val="706075"/>
                </a:solidFill>
                <a:latin typeface="Arial"/>
                <a:cs typeface="Arial"/>
              </a:rPr>
              <a:t>l</a:t>
            </a:r>
            <a:r>
              <a:rPr dirty="0" smtClean="0" sz="800" spc="0" b="1">
                <a:solidFill>
                  <a:srgbClr val="544D59"/>
                </a:solidFill>
                <a:latin typeface="Arial"/>
                <a:cs typeface="Arial"/>
              </a:rPr>
              <a:t>~</a:t>
            </a:r>
            <a:r>
              <a:rPr dirty="0" smtClean="0" sz="800" spc="0" b="1">
                <a:solidFill>
                  <a:srgbClr val="706075"/>
                </a:solidFill>
                <a:latin typeface="Arial"/>
                <a:cs typeface="Arial"/>
              </a:rPr>
              <a:t>'(I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6667" y="3509906"/>
            <a:ext cx="2252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 b="1">
                <a:solidFill>
                  <a:srgbClr val="593F6E"/>
                </a:solidFill>
                <a:latin typeface="Times New Roman"/>
                <a:cs typeface="Times New Roman"/>
              </a:rPr>
              <a:t>ll1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0300" y="3509906"/>
            <a:ext cx="2574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 spc="14" b="1">
                <a:solidFill>
                  <a:srgbClr val="544D59"/>
                </a:solidFill>
                <a:latin typeface="Times New Roman"/>
                <a:cs typeface="Times New Roman"/>
              </a:rPr>
              <a:t>~</a:t>
            </a:r>
            <a:r>
              <a:rPr dirty="0" smtClean="0" sz="1200" spc="0" b="1">
                <a:solidFill>
                  <a:srgbClr val="706075"/>
                </a:solidFill>
                <a:latin typeface="Times New Roman"/>
                <a:cs typeface="Times New Roman"/>
              </a:rPr>
              <a:t>-'·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0267" y="3523469"/>
            <a:ext cx="9998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dirty="0" smtClean="0" sz="1300" spc="0">
                <a:solidFill>
                  <a:srgbClr val="706075"/>
                </a:solidFill>
                <a:latin typeface="Arial"/>
                <a:cs typeface="Arial"/>
              </a:rPr>
              <a:t>"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3528" y="4004177"/>
            <a:ext cx="1100769" cy="2324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1">
              <a:lnSpc>
                <a:spcPts val="1325"/>
              </a:lnSpc>
              <a:spcBef>
                <a:spcPts val="66"/>
              </a:spcBef>
            </a:pP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:20:20</a:t>
            </a:r>
            <a:r>
              <a:rPr dirty="0" smtClean="0" sz="1200" spc="-4">
                <a:solidFill>
                  <a:srgbClr val="706075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01</a:t>
            </a:r>
            <a:r>
              <a:rPr dirty="0" smtClean="0" sz="1200" spc="0">
                <a:solidFill>
                  <a:srgbClr val="706075"/>
                </a:solidFill>
                <a:latin typeface="Times New Roman"/>
                <a:cs typeface="Times New Roman"/>
              </a:rPr>
              <a:t>-:27</a:t>
            </a:r>
            <a:endParaRPr sz="1200">
              <a:latin typeface="Times New Roman"/>
              <a:cs typeface="Times New Roman"/>
            </a:endParaRPr>
          </a:p>
          <a:p>
            <a:pPr marL="12711" marR="22860">
              <a:lnSpc>
                <a:spcPct val="95825"/>
              </a:lnSpc>
              <a:spcBef>
                <a:spcPts val="694"/>
              </a:spcBef>
            </a:pP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0-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01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;3</a:t>
            </a:r>
            <a:endParaRPr sz="1200">
              <a:latin typeface="Times New Roman"/>
              <a:cs typeface="Times New Roman"/>
            </a:endParaRPr>
          </a:p>
          <a:p>
            <a:pPr marL="12712" marR="22860">
              <a:lnSpc>
                <a:spcPct val="95825"/>
              </a:lnSpc>
              <a:spcBef>
                <a:spcPts val="760"/>
              </a:spcBef>
            </a:pP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01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12708" marR="22860">
              <a:lnSpc>
                <a:spcPct val="95825"/>
              </a:lnSpc>
              <a:spcBef>
                <a:spcPts val="663"/>
              </a:spcBef>
            </a:pP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01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-3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760"/>
              </a:spcBef>
            </a:pP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>
                <a:solidFill>
                  <a:srgbClr val="706075"/>
                </a:solidFill>
                <a:latin typeface="Times New Roman"/>
                <a:cs typeface="Times New Roman"/>
              </a:rPr>
              <a:t>0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01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-3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4" marR="22860">
              <a:lnSpc>
                <a:spcPct val="95825"/>
              </a:lnSpc>
              <a:spcBef>
                <a:spcPts val="849"/>
              </a:spcBef>
            </a:pP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 spc="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 spc="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2-</a:t>
            </a:r>
            <a:r>
              <a:rPr dirty="0" smtClean="0" sz="1100" spc="0">
                <a:solidFill>
                  <a:srgbClr val="593F6E"/>
                </a:solidFill>
                <a:latin typeface="Arial"/>
                <a:cs typeface="Arial"/>
              </a:rPr>
              <a:t>01</a:t>
            </a:r>
            <a:endParaRPr sz="1100">
              <a:latin typeface="Arial"/>
              <a:cs typeface="Arial"/>
            </a:endParaRPr>
          </a:p>
          <a:p>
            <a:pPr marL="12704" marR="22860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38414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38414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2708" marR="22860">
              <a:lnSpc>
                <a:spcPct val="95825"/>
              </a:lnSpc>
              <a:spcBef>
                <a:spcPts val="778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2716" marR="22860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2-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644636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9491" y="4251312"/>
            <a:ext cx="6611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sz="700" spc="0">
                <a:solidFill>
                  <a:srgbClr val="544D59"/>
                </a:solidFill>
                <a:latin typeface="Arial"/>
                <a:cs typeface="Arial"/>
              </a:rPr>
              <a:t>    </a:t>
            </a:r>
            <a:r>
              <a:rPr dirty="0" smtClean="0" sz="700" spc="18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706075"/>
                </a:solidFill>
                <a:latin typeface="Times New Roman"/>
                <a:cs typeface="Times New Roman"/>
              </a:rPr>
              <a:t>32G</a:t>
            </a:r>
            <a:r>
              <a:rPr dirty="0" smtClean="0" sz="1200" spc="0">
                <a:solidFill>
                  <a:srgbClr val="824F83"/>
                </a:solidFill>
                <a:latin typeface="Times New Roman"/>
                <a:cs typeface="Times New Roman"/>
              </a:rPr>
              <a:t>·</a:t>
            </a:r>
            <a:r>
              <a:rPr dirty="0" smtClean="0" sz="1200" spc="0">
                <a:solidFill>
                  <a:srgbClr val="706075"/>
                </a:solidFill>
                <a:latin typeface="Times New Roman"/>
                <a:cs typeface="Times New Roman"/>
              </a:rPr>
              <a:t>:)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9297" y="4292189"/>
            <a:ext cx="12509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 spc="0" i="1">
                <a:solidFill>
                  <a:srgbClr val="544D59"/>
                </a:solidFill>
                <a:latin typeface="Times New Roman"/>
                <a:cs typeface="Times New Roman"/>
              </a:rPr>
              <a:t>c: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4648" y="4292189"/>
            <a:ext cx="27590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>
                <a:solidFill>
                  <a:srgbClr val="706075"/>
                </a:solidFill>
                <a:latin typeface="Times New Roman"/>
                <a:cs typeface="Times New Roman"/>
              </a:rPr>
              <a:t>9</a:t>
            </a:r>
            <a:r>
              <a:rPr dirty="0" smtClean="0" sz="800">
                <a:solidFill>
                  <a:srgbClr val="544D59"/>
                </a:solidFill>
                <a:latin typeface="Times New Roman"/>
                <a:cs typeface="Times New Roman"/>
              </a:rPr>
              <a:t>7</a:t>
            </a:r>
            <a:r>
              <a:rPr dirty="0" smtClean="0" sz="800">
                <a:solidFill>
                  <a:srgbClr val="6B5652"/>
                </a:solidFill>
                <a:latin typeface="Times New Roman"/>
                <a:cs typeface="Times New Roman"/>
              </a:rPr>
              <a:t>.j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0441" y="4535518"/>
            <a:ext cx="255650" cy="709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270">
              <a:lnSpc>
                <a:spcPts val="1325"/>
              </a:lnSpc>
              <a:spcBef>
                <a:spcPts val="66"/>
              </a:spcBef>
            </a:pP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 marL="88375" marR="35456" algn="ctr">
              <a:lnSpc>
                <a:spcPct val="95825"/>
              </a:lnSpc>
              <a:spcBef>
                <a:spcPts val="685"/>
              </a:spcBef>
            </a:pP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R="51180" algn="ctr">
              <a:lnSpc>
                <a:spcPct val="95825"/>
              </a:lnSpc>
              <a:spcBef>
                <a:spcPts val="787"/>
              </a:spcBef>
            </a:pP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4646" y="4535518"/>
            <a:ext cx="383355" cy="709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418" marR="22859">
              <a:lnSpc>
                <a:spcPts val="1325"/>
              </a:lnSpc>
              <a:spcBef>
                <a:spcPts val="66"/>
              </a:spcBef>
            </a:pP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7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685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':::</a:t>
            </a:r>
            <a:r>
              <a:rPr dirty="0" smtClean="0" sz="1100">
                <a:solidFill>
                  <a:srgbClr val="824F83"/>
                </a:solidFill>
                <a:latin typeface="Arial"/>
                <a:cs typeface="Arial"/>
              </a:rPr>
              <a:t>,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92</a:t>
            </a:r>
            <a:endParaRPr sz="1100">
              <a:latin typeface="Arial"/>
              <a:cs typeface="Arial"/>
            </a:endParaRPr>
          </a:p>
          <a:p>
            <a:pPr marL="148625">
              <a:lnSpc>
                <a:spcPct val="95825"/>
              </a:lnSpc>
              <a:spcBef>
                <a:spcPts val="787"/>
              </a:spcBef>
            </a:pP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9</a:t>
            </a:r>
            <a:r>
              <a:rPr dirty="0" smtClean="0" sz="1200" spc="169">
                <a:solidFill>
                  <a:srgbClr val="544D59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9494" y="4575822"/>
            <a:ext cx="55260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6D649E"/>
                </a:solidFill>
                <a:latin typeface="Arial"/>
                <a:cs typeface="Arial"/>
              </a:rPr>
              <a:t>1</a:t>
            </a:r>
            <a:r>
              <a:rPr dirty="0" smtClean="0" sz="800">
                <a:solidFill>
                  <a:srgbClr val="544D59"/>
                </a:solidFill>
                <a:latin typeface="Arial"/>
                <a:cs typeface="Arial"/>
              </a:rPr>
              <a:t>+2</a:t>
            </a:r>
            <a:r>
              <a:rPr dirty="0" smtClean="0" sz="800">
                <a:solidFill>
                  <a:srgbClr val="706075"/>
                </a:solidFill>
                <a:latin typeface="Arial"/>
                <a:cs typeface="Arial"/>
              </a:rPr>
              <a:t>9r:</a:t>
            </a:r>
            <a:r>
              <a:rPr dirty="0" smtClean="0" sz="800">
                <a:solidFill>
                  <a:srgbClr val="824F83"/>
                </a:solidFill>
                <a:latin typeface="Arial"/>
                <a:cs typeface="Arial"/>
              </a:rPr>
              <a:t>.</a:t>
            </a:r>
            <a:r>
              <a:rPr dirty="0" smtClean="0" sz="800">
                <a:solidFill>
                  <a:srgbClr val="706075"/>
                </a:solidFill>
                <a:latin typeface="Arial"/>
                <a:cs typeface="Arial"/>
              </a:rPr>
              <a:t>:i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9489" y="4804441"/>
            <a:ext cx="677469" cy="442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10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-+-2'::</a:t>
            </a:r>
            <a:r>
              <a:rPr dirty="0" smtClean="0" sz="1100" spc="-4">
                <a:solidFill>
                  <a:srgbClr val="544D59"/>
                </a:solidFill>
                <a:latin typeface="Arial"/>
                <a:cs typeface="Arial"/>
              </a:rPr>
              <a:t>:</a:t>
            </a:r>
            <a:r>
              <a:rPr dirty="0" smtClean="0" sz="1100" spc="0">
                <a:solidFill>
                  <a:srgbClr val="824F83"/>
                </a:solidFill>
                <a:latin typeface="Arial"/>
                <a:cs typeface="Arial"/>
              </a:rPr>
              <a:t>,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c</a:t>
            </a:r>
            <a:r>
              <a:rPr dirty="0" smtClean="0" sz="1100" spc="-69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824F83"/>
                </a:solidFill>
                <a:latin typeface="Arial"/>
                <a:cs typeface="Arial"/>
              </a:rPr>
              <a:t>..</a:t>
            </a:r>
            <a:r>
              <a:rPr dirty="0" smtClean="0" sz="1100" spc="48">
                <a:solidFill>
                  <a:srgbClr val="824F83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6B5652"/>
                </a:solidFill>
                <a:latin typeface="Arial"/>
                <a:cs typeface="Arial"/>
              </a:rPr>
              <a:t>:)</a:t>
            </a:r>
            <a:endParaRPr sz="1100">
              <a:latin typeface="Arial"/>
              <a:cs typeface="Arial"/>
            </a:endParaRPr>
          </a:p>
          <a:p>
            <a:pPr marL="12701" marR="20954">
              <a:lnSpc>
                <a:spcPct val="95825"/>
              </a:lnSpc>
              <a:spcBef>
                <a:spcPts val="632"/>
              </a:spcBef>
            </a:pPr>
            <a:r>
              <a:rPr dirty="0" smtClean="0" sz="700" spc="0">
                <a:solidFill>
                  <a:srgbClr val="6D649E"/>
                </a:solidFill>
                <a:latin typeface="Arial"/>
                <a:cs typeface="Arial"/>
              </a:rPr>
              <a:t>I</a:t>
            </a:r>
            <a:r>
              <a:rPr dirty="0" smtClean="0" sz="700" spc="-193">
                <a:solidFill>
                  <a:srgbClr val="6D649E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sz="800" spc="0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800" spc="61">
                <a:solidFill>
                  <a:srgbClr val="544D59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 spc="169">
                <a:solidFill>
                  <a:srgbClr val="544D59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544D59"/>
                </a:solidFill>
                <a:latin typeface="Times New Roman"/>
                <a:cs typeface="Times New Roman"/>
              </a:rPr>
              <a:t>2</a:t>
            </a:r>
            <a:r>
              <a:rPr dirty="0" smtClean="0" sz="1200" spc="169">
                <a:solidFill>
                  <a:srgbClr val="544D59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0">
                <a:solidFill>
                  <a:srgbClr val="544D59"/>
                </a:solidFill>
                <a:latin typeface="Times New Roman"/>
                <a:cs typeface="Times New Roman"/>
              </a:rPr>
              <a:t>c</a:t>
            </a:r>
            <a:r>
              <a:rPr dirty="0" smtClean="0" sz="1300" spc="0">
                <a:solidFill>
                  <a:srgbClr val="824F83"/>
                </a:solidFill>
                <a:latin typeface="Times New Roman"/>
                <a:cs typeface="Times New Roman"/>
              </a:rPr>
              <a:t>.</a:t>
            </a:r>
            <a:r>
              <a:rPr dirty="0" smtClean="0" sz="1300" spc="0">
                <a:solidFill>
                  <a:srgbClr val="6B5652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4647" y="5092741"/>
            <a:ext cx="9312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544D59"/>
                </a:solidFill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732" y="5610556"/>
            <a:ext cx="2075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1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4650" y="5610556"/>
            <a:ext cx="3660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20</a:t>
            </a:r>
            <a:r>
              <a:rPr dirty="0" smtClean="0" sz="1200">
                <a:solidFill>
                  <a:srgbClr val="384149"/>
                </a:solidFill>
                <a:latin typeface="Times New Roman"/>
                <a:cs typeface="Times New Roman"/>
              </a:rPr>
              <a:t>~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9493" y="5610556"/>
            <a:ext cx="691942" cy="705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54">
              <a:lnSpc>
                <a:spcPts val="1325"/>
              </a:lnSpc>
              <a:spcBef>
                <a:spcPts val="66"/>
              </a:spcBef>
            </a:pPr>
            <a:r>
              <a:rPr dirty="0" smtClean="0" sz="1200">
                <a:solidFill>
                  <a:srgbClr val="6D649E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--+-2</a:t>
            </a:r>
            <a:r>
              <a:rPr dirty="0" smtClean="0" sz="1200">
                <a:solidFill>
                  <a:srgbClr val="593F6E"/>
                </a:solidFill>
                <a:latin typeface="Times New Roman"/>
                <a:cs typeface="Times New Roman"/>
              </a:rPr>
              <a:t>[1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>
                <a:solidFill>
                  <a:srgbClr val="824F83"/>
                </a:solidFill>
                <a:latin typeface="Times New Roman"/>
                <a:cs typeface="Times New Roman"/>
              </a:rPr>
              <a:t>_.-</a:t>
            </a:r>
            <a:r>
              <a:rPr dirty="0" smtClean="0" sz="1200">
                <a:solidFill>
                  <a:srgbClr val="544D59"/>
                </a:solidFill>
                <a:latin typeface="Times New Roman"/>
                <a:cs typeface="Times New Roman"/>
              </a:rPr>
              <a:t>:J</a:t>
            </a:r>
            <a:r>
              <a:rPr dirty="0" smtClean="0" sz="1200">
                <a:solidFill>
                  <a:srgbClr val="824F83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3">
              <a:lnSpc>
                <a:spcPct val="95825"/>
              </a:lnSpc>
              <a:spcBef>
                <a:spcPts val="685"/>
              </a:spcBef>
            </a:pPr>
            <a:r>
              <a:rPr dirty="0" smtClean="0" sz="1100">
                <a:solidFill>
                  <a:srgbClr val="6D649E"/>
                </a:solidFill>
                <a:latin typeface="Arial"/>
                <a:cs typeface="Arial"/>
              </a:rPr>
              <a:t>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1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  </a:t>
            </a:r>
            <a:r>
              <a:rPr dirty="0" smtClean="0" sz="1100" spc="134">
                <a:solidFill>
                  <a:srgbClr val="593F6E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gc</a:t>
            </a:r>
            <a:r>
              <a:rPr dirty="0" smtClean="0" sz="1100" spc="0">
                <a:solidFill>
                  <a:srgbClr val="824F83"/>
                </a:solidFill>
                <a:latin typeface="Arial"/>
                <a:cs typeface="Arial"/>
              </a:rPr>
              <a:t>_.-</a:t>
            </a:r>
            <a:r>
              <a:rPr dirty="0" smtClean="0" sz="1100" spc="0">
                <a:solidFill>
                  <a:srgbClr val="544D59"/>
                </a:solidFill>
                <a:latin typeface="Arial"/>
                <a:cs typeface="Arial"/>
              </a:rPr>
              <a:t>:)</a:t>
            </a:r>
            <a:r>
              <a:rPr dirty="0" smtClean="0" sz="1100" spc="0">
                <a:solidFill>
                  <a:srgbClr val="824F83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11" marR="20954">
              <a:lnSpc>
                <a:spcPct val="95825"/>
              </a:lnSpc>
              <a:spcBef>
                <a:spcPts val="875"/>
              </a:spcBef>
            </a:pPr>
            <a:r>
              <a:rPr dirty="0" smtClean="0" sz="1100">
                <a:solidFill>
                  <a:srgbClr val="6D649E"/>
                </a:solidFill>
                <a:latin typeface="Arial"/>
                <a:cs typeface="Arial"/>
              </a:rPr>
              <a:t>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+</a:t>
            </a:r>
            <a:r>
              <a:rPr dirty="0" smtClean="0" sz="1100">
                <a:solidFill>
                  <a:srgbClr val="593F6E"/>
                </a:solidFill>
                <a:latin typeface="Arial"/>
                <a:cs typeface="Arial"/>
              </a:rPr>
              <a:t>1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gc</a:t>
            </a:r>
            <a:r>
              <a:rPr dirty="0" smtClean="0" sz="1100">
                <a:solidFill>
                  <a:srgbClr val="824F83"/>
                </a:solidFill>
                <a:latin typeface="Arial"/>
                <a:cs typeface="Arial"/>
              </a:rPr>
              <a:t>.</a:t>
            </a:r>
            <a:r>
              <a:rPr dirty="0" smtClean="0" sz="1100">
                <a:latin typeface="Arial"/>
                <a:cs typeface="Arial"/>
              </a:rPr>
              <a:t>-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:i</a:t>
            </a:r>
            <a:r>
              <a:rPr dirty="0" smtClean="0" sz="1100">
                <a:solidFill>
                  <a:srgbClr val="824F83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63378" y="5879479"/>
            <a:ext cx="566854" cy="436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54">
              <a:lnSpc>
                <a:spcPts val="1225"/>
              </a:lnSpc>
              <a:spcBef>
                <a:spcPts val="61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0</a:t>
            </a:r>
            <a:r>
              <a:rPr dirty="0" smtClean="0" sz="1100">
                <a:solidFill>
                  <a:srgbClr val="824F83"/>
                </a:solidFill>
                <a:latin typeface="Arial"/>
                <a:cs typeface="Arial"/>
              </a:rPr>
              <a:t>.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438</a:t>
            </a:r>
            <a:endParaRPr sz="1100">
              <a:latin typeface="Arial"/>
              <a:cs typeface="Arial"/>
            </a:endParaRPr>
          </a:p>
          <a:p>
            <a:pPr marL="12707">
              <a:lnSpc>
                <a:spcPct val="95825"/>
              </a:lnSpc>
              <a:spcBef>
                <a:spcPts val="814"/>
              </a:spcBef>
            </a:pP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24</a:t>
            </a:r>
            <a:r>
              <a:rPr dirty="0" smtClean="0" sz="1100">
                <a:solidFill>
                  <a:srgbClr val="824F83"/>
                </a:solidFill>
                <a:latin typeface="Arial"/>
                <a:cs typeface="Arial"/>
              </a:rPr>
              <a:t>.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-::</a:t>
            </a:r>
            <a:r>
              <a:rPr dirty="0" smtClean="0" sz="1100">
                <a:solidFill>
                  <a:srgbClr val="706075"/>
                </a:solidFill>
                <a:latin typeface="Arial"/>
                <a:cs typeface="Arial"/>
              </a:rPr>
              <a:t>:</a:t>
            </a:r>
            <a:r>
              <a:rPr dirty="0" smtClean="0" sz="1100">
                <a:solidFill>
                  <a:srgbClr val="544D59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3163269" y="212098"/>
            <a:ext cx="759074" cy="32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806" marR="15239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2359BA"/>
                </a:solidFill>
                <a:latin typeface="Arial"/>
                <a:cs typeface="Arial"/>
              </a:rPr>
              <a:t>nCoV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2"/>
              </a:spcBef>
            </a:pPr>
            <a:r>
              <a:rPr dirty="0" smtClean="0" sz="800">
                <a:solidFill>
                  <a:srgbClr val="38343B"/>
                </a:solidFill>
                <a:latin typeface="Arial"/>
                <a:cs typeface="Arial"/>
              </a:rPr>
              <a:t>Conf</a:t>
            </a:r>
            <a:r>
              <a:rPr dirty="0" smtClean="0" sz="800">
                <a:solidFill>
                  <a:srgbClr val="46264D"/>
                </a:solidFill>
                <a:latin typeface="Arial"/>
                <a:cs typeface="Arial"/>
              </a:rPr>
              <a:t>i</a:t>
            </a:r>
            <a:r>
              <a:rPr dirty="0" smtClean="0" sz="800">
                <a:solidFill>
                  <a:srgbClr val="38343B"/>
                </a:solidFill>
                <a:latin typeface="Arial"/>
                <a:cs typeface="Arial"/>
              </a:rPr>
              <a:t>rmed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14847" y="212098"/>
            <a:ext cx="81636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2359BA"/>
                </a:solidFill>
                <a:latin typeface="Arial"/>
                <a:cs typeface="Arial"/>
              </a:rPr>
              <a:t>outbre</a:t>
            </a:r>
            <a:r>
              <a:rPr dirty="0" smtClean="0" sz="800" spc="-4">
                <a:solidFill>
                  <a:srgbClr val="2359BA"/>
                </a:solidFill>
                <a:latin typeface="Arial"/>
                <a:cs typeface="Arial"/>
              </a:rPr>
              <a:t>a</a:t>
            </a:r>
            <a:r>
              <a:rPr dirty="0" smtClean="0" sz="800" spc="0">
                <a:solidFill>
                  <a:srgbClr val="3A66BF"/>
                </a:solidFill>
                <a:latin typeface="Arial"/>
                <a:cs typeface="Arial"/>
              </a:rPr>
              <a:t>k</a:t>
            </a:r>
            <a:endParaRPr sz="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08306" y="212098"/>
            <a:ext cx="15867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2359BA"/>
                </a:solidFill>
                <a:latin typeface="Arial"/>
                <a:cs typeface="Arial"/>
              </a:rPr>
              <a:t>by</a:t>
            </a:r>
            <a:endParaRPr sz="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66572" y="212098"/>
            <a:ext cx="89350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2359BA"/>
                </a:solidFill>
                <a:latin typeface="Arial"/>
                <a:cs typeface="Arial"/>
              </a:rPr>
              <a:t>country</a:t>
            </a:r>
            <a:r>
              <a:rPr dirty="0" smtClean="0" sz="800">
                <a:solidFill>
                  <a:srgbClr val="147CD4"/>
                </a:solidFill>
                <a:latin typeface="Arial"/>
                <a:cs typeface="Arial"/>
              </a:rPr>
              <a:t>f</a:t>
            </a:r>
            <a:r>
              <a:rPr dirty="0" smtClean="0" sz="800">
                <a:solidFill>
                  <a:srgbClr val="3A66BF"/>
                </a:solidFill>
                <a:latin typeface="Arial"/>
                <a:cs typeface="Arial"/>
              </a:rPr>
              <a:t>'"</a:t>
            </a:r>
            <a:r>
              <a:rPr dirty="0" smtClean="0" sz="800">
                <a:solidFill>
                  <a:srgbClr val="2B70D1"/>
                </a:solidFill>
                <a:latin typeface="Arial"/>
                <a:cs typeface="Arial"/>
              </a:rPr>
              <a:t>;</a:t>
            </a:r>
            <a:r>
              <a:rPr dirty="0" smtClean="0" sz="800">
                <a:solidFill>
                  <a:srgbClr val="3A66BF"/>
                </a:solidFill>
                <a:latin typeface="Arial"/>
                <a:cs typeface="Arial"/>
              </a:rPr>
              <a:t>,·</a:t>
            </a:r>
            <a:endParaRPr sz="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74658" y="222891"/>
            <a:ext cx="36466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2359BA"/>
                </a:solidFill>
                <a:latin typeface="Times New Roman"/>
                <a:cs typeface="Times New Roman"/>
              </a:rPr>
              <a:t>2019-20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45860" y="400562"/>
            <a:ext cx="585525" cy="337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262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Country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349"/>
              </a:spcBef>
            </a:pPr>
            <a:r>
              <a:rPr dirty="0" smtClean="0" sz="1100" spc="0">
                <a:solidFill>
                  <a:srgbClr val="D82817"/>
                </a:solidFill>
                <a:latin typeface="Times New Roman"/>
                <a:cs typeface="Times New Roman"/>
              </a:rPr>
              <a:t>liiillllll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781200" y="400562"/>
            <a:ext cx="14001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39466" y="400562"/>
            <a:ext cx="49286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38343B"/>
                </a:solidFill>
                <a:latin typeface="Arial"/>
                <a:cs typeface="Arial"/>
              </a:rPr>
              <a:t>reg</a:t>
            </a:r>
            <a:r>
              <a:rPr dirty="0" smtClean="0" sz="800">
                <a:solidFill>
                  <a:srgbClr val="46264D"/>
                </a:solidFill>
                <a:latin typeface="Arial"/>
                <a:cs typeface="Arial"/>
              </a:rPr>
              <a:t>i</a:t>
            </a:r>
            <a:r>
              <a:rPr dirty="0" smtClean="0" sz="800">
                <a:solidFill>
                  <a:srgbClr val="38343B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46502" y="400547"/>
            <a:ext cx="556274" cy="170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Reference</a:t>
            </a:r>
            <a:endParaRPr sz="800">
              <a:latin typeface="Arial"/>
              <a:cs typeface="Arial"/>
            </a:endParaRPr>
          </a:p>
          <a:p>
            <a:pPr marL="12700" marR="308114">
              <a:lnSpc>
                <a:spcPts val="1264"/>
              </a:lnSpc>
              <a:spcBef>
                <a:spcPts val="74"/>
              </a:spcBef>
            </a:pPr>
            <a:r>
              <a:rPr dirty="0" smtClean="0" sz="1100">
                <a:solidFill>
                  <a:srgbClr val="147CD4"/>
                </a:solidFill>
                <a:latin typeface="Times New Roman"/>
                <a:cs typeface="Times New Roman"/>
              </a:rPr>
              <a:t>r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>
                <a:solidFill>
                  <a:srgbClr val="2B70D1"/>
                </a:solidFill>
                <a:latin typeface="Times New Roman"/>
                <a:cs typeface="Times New Roman"/>
              </a:rPr>
              <a:t>;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•: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 marR="308114">
              <a:lnSpc>
                <a:spcPts val="1264"/>
              </a:lnSpc>
              <a:spcBef>
                <a:spcPts val="413"/>
              </a:spcBef>
            </a:pPr>
            <a:r>
              <a:rPr dirty="0" smtClean="0" sz="1100">
                <a:solidFill>
                  <a:srgbClr val="147CD4"/>
                </a:solidFill>
                <a:latin typeface="Times New Roman"/>
                <a:cs typeface="Times New Roman"/>
              </a:rPr>
              <a:t>r</a:t>
            </a:r>
            <a:r>
              <a:rPr dirty="0" smtClean="0" sz="1100">
                <a:solidFill>
                  <a:srgbClr val="2359BA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>
                <a:solidFill>
                  <a:srgbClr val="2B70D1"/>
                </a:solidFill>
                <a:latin typeface="Times New Roman"/>
                <a:cs typeface="Times New Roman"/>
              </a:rPr>
              <a:t>,</a:t>
            </a:r>
            <a:r>
              <a:rPr dirty="0" smtClean="0" sz="1100">
                <a:solidFill>
                  <a:srgbClr val="2359BA"/>
                </a:solidFill>
                <a:latin typeface="Times New Roman"/>
                <a:cs typeface="Times New Roman"/>
              </a:rPr>
              <a:t>.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: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 marR="308114">
              <a:lnSpc>
                <a:spcPts val="1149"/>
              </a:lnSpc>
              <a:spcBef>
                <a:spcPts val="413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e:c: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 marR="308114">
              <a:lnSpc>
                <a:spcPts val="1149"/>
              </a:lnSpc>
              <a:spcBef>
                <a:spcPts val="376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e:c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: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 marR="308114">
              <a:lnSpc>
                <a:spcPts val="1264"/>
              </a:lnSpc>
              <a:spcBef>
                <a:spcPts val="376"/>
              </a:spcBef>
            </a:pPr>
            <a:r>
              <a:rPr dirty="0" smtClean="0" sz="1100">
                <a:solidFill>
                  <a:srgbClr val="147CD4"/>
                </a:solidFill>
                <a:latin typeface="Times New Roman"/>
                <a:cs typeface="Times New Roman"/>
              </a:rPr>
              <a:t>r</a:t>
            </a:r>
            <a:r>
              <a:rPr dirty="0" smtClean="0" sz="1100">
                <a:solidFill>
                  <a:srgbClr val="2359BA"/>
                </a:solidFill>
                <a:latin typeface="Times New Roman"/>
                <a:cs typeface="Times New Roman"/>
              </a:rPr>
              <a:t>ec:</a:t>
            </a:r>
            <a:r>
              <a:rPr dirty="0" smtClean="0" sz="1100">
                <a:solidFill>
                  <a:srgbClr val="2359BA"/>
                </a:solidFill>
                <a:latin typeface="Times New Roman"/>
                <a:cs typeface="Times New Roman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 marR="308114">
              <a:lnSpc>
                <a:spcPts val="1149"/>
              </a:lnSpc>
              <a:spcBef>
                <a:spcPts val="413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::::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 marR="308114">
              <a:lnSpc>
                <a:spcPts val="1264"/>
              </a:lnSpc>
              <a:spcBef>
                <a:spcPts val="376"/>
              </a:spcBef>
            </a:pPr>
            <a:r>
              <a:rPr dirty="0" smtClean="0" sz="1100">
                <a:solidFill>
                  <a:srgbClr val="147CD4"/>
                </a:solidFill>
                <a:latin typeface="Times New Roman"/>
                <a:cs typeface="Times New Roman"/>
              </a:rPr>
              <a:t>r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e::::</a:t>
            </a:r>
            <a:endParaRPr sz="1100">
              <a:latin typeface="Times New Roman"/>
              <a:cs typeface="Times New Roman"/>
            </a:endParaRPr>
          </a:p>
          <a:p>
            <a:pPr marL="12700" marR="15240">
              <a:lnSpc>
                <a:spcPct val="95825"/>
              </a:lnSpc>
              <a:spcBef>
                <a:spcPts val="658"/>
              </a:spcBef>
            </a:pPr>
            <a:r>
              <a:rPr dirty="0" smtClean="0" sz="700" spc="44">
                <a:solidFill>
                  <a:srgbClr val="147CD4"/>
                </a:solidFill>
                <a:latin typeface="Arial"/>
                <a:cs typeface="Arial"/>
              </a:rPr>
              <a:t>l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c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   </a:t>
            </a:r>
            <a:r>
              <a:rPr dirty="0" smtClean="0" sz="400" spc="9" i="1">
                <a:solidFill>
                  <a:srgbClr val="3A66BF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0" i="1">
                <a:solidFill>
                  <a:srgbClr val="2B70D1"/>
                </a:solidFill>
                <a:latin typeface="Times New Roman"/>
                <a:cs typeface="Times New Roman"/>
              </a:rPr>
              <a:t>,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,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   </a:t>
            </a:r>
            <a:r>
              <a:rPr dirty="0" smtClean="0" sz="400" spc="7" i="1">
                <a:solidFill>
                  <a:srgbClr val="3A66BF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-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17272" y="407533"/>
            <a:ext cx="7976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141415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89498" y="407533"/>
            <a:ext cx="39474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Deaths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22414" y="407533"/>
            <a:ext cx="7976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141415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15580" y="407533"/>
            <a:ext cx="98521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>
                <a:solidFill>
                  <a:srgbClr val="38343B"/>
                </a:solidFill>
                <a:latin typeface="Arial"/>
                <a:cs typeface="Arial"/>
              </a:rPr>
              <a:t>Recover</a:t>
            </a:r>
            <a:r>
              <a:rPr dirty="0" smtClean="0" sz="800">
                <a:solidFill>
                  <a:srgbClr val="46264D"/>
                </a:solidFill>
                <a:latin typeface="Arial"/>
                <a:cs typeface="Arial"/>
              </a:rPr>
              <a:t>i</a:t>
            </a:r>
            <a:r>
              <a:rPr dirty="0" smtClean="0" sz="800">
                <a:solidFill>
                  <a:srgbClr val="38343B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667305" y="407533"/>
            <a:ext cx="7976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141415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29768" y="613277"/>
            <a:ext cx="52728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r,1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nd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032486" y="613277"/>
            <a:ext cx="38627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Ch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49602" y="613268"/>
            <a:ext cx="17764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2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014848" y="613268"/>
            <a:ext cx="262166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3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4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33949" y="613268"/>
            <a:ext cx="30517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4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9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71861" y="610638"/>
            <a:ext cx="241840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20"/>
              </a:spcBef>
            </a:pPr>
            <a:r>
              <a:rPr dirty="0" smtClean="0" sz="800" spc="0">
                <a:solidFill>
                  <a:srgbClr val="605267"/>
                </a:solidFill>
                <a:latin typeface="Courier New"/>
                <a:cs typeface="Courier New"/>
              </a:rPr>
              <a:t>892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36602" y="822681"/>
            <a:ext cx="7297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C10423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22789" y="822681"/>
            <a:ext cx="40045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j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p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45860" y="959332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solidFill>
                  <a:srgbClr val="EB2638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681255" y="1008384"/>
            <a:ext cx="106157" cy="336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660" marR="7360">
              <a:lnSpc>
                <a:spcPts val="915"/>
              </a:lnSpc>
              <a:spcBef>
                <a:spcPts val="45"/>
              </a:spcBef>
            </a:pPr>
            <a:r>
              <a:rPr dirty="0" smtClean="0" sz="8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4"/>
              </a:spcBef>
            </a:pPr>
            <a:r>
              <a:rPr dirty="0" smtClean="0" sz="1100" spc="0">
                <a:solidFill>
                  <a:srgbClr val="4F4454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29768" y="1018125"/>
            <a:ext cx="694486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S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gap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o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19542" y="1015486"/>
            <a:ext cx="192441" cy="322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20"/>
              </a:spcBef>
            </a:pPr>
            <a:r>
              <a:rPr dirty="0" smtClean="0" sz="800">
                <a:solidFill>
                  <a:srgbClr val="4F4454"/>
                </a:solidFill>
                <a:latin typeface="Courier New"/>
                <a:cs typeface="Courier New"/>
              </a:rPr>
              <a:t>2</a:t>
            </a:r>
            <a:r>
              <a:rPr dirty="0" smtClean="0" sz="800">
                <a:solidFill>
                  <a:srgbClr val="605267"/>
                </a:solidFill>
                <a:latin typeface="Courier New"/>
                <a:cs typeface="Courier New"/>
              </a:rPr>
              <a:t>8</a:t>
            </a:r>
            <a:endParaRPr sz="800">
              <a:latin typeface="Courier New"/>
              <a:cs typeface="Courier New"/>
            </a:endParaRPr>
          </a:p>
          <a:p>
            <a:pPr marL="12700" marR="15239">
              <a:lnSpc>
                <a:spcPct val="95825"/>
              </a:lnSpc>
              <a:spcBef>
                <a:spcPts val="606"/>
              </a:spcBef>
            </a:pPr>
            <a:r>
              <a:rPr dirty="0" smtClean="0" sz="800" spc="0">
                <a:solidFill>
                  <a:srgbClr val="4F4454"/>
                </a:solidFill>
                <a:latin typeface="Times New Roman"/>
                <a:cs typeface="Times New Roman"/>
              </a:rPr>
              <a:t>2:5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22788" y="1220549"/>
            <a:ext cx="54120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T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h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il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nd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38880" y="1410518"/>
            <a:ext cx="366978" cy="9914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79" marR="20574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D82817"/>
                </a:solidFill>
                <a:latin typeface="Times New Roman"/>
                <a:cs typeface="Times New Roman"/>
              </a:rPr>
              <a:t>111::111</a:t>
            </a:r>
            <a:endParaRPr sz="1100">
              <a:latin typeface="Times New Roman"/>
              <a:cs typeface="Times New Roman"/>
            </a:endParaRPr>
          </a:p>
          <a:p>
            <a:pPr marL="68540">
              <a:lnSpc>
                <a:spcPts val="1190"/>
              </a:lnSpc>
              <a:spcBef>
                <a:spcPts val="178"/>
              </a:spcBef>
            </a:pPr>
            <a:r>
              <a:rPr dirty="0" smtClean="0" baseline="-7246" sz="1800">
                <a:solidFill>
                  <a:srgbClr val="72564F"/>
                </a:solidFill>
                <a:latin typeface="Times New Roman"/>
                <a:cs typeface="Times New Roman"/>
              </a:rPr>
              <a:t>:</a:t>
            </a:r>
            <a:r>
              <a:rPr dirty="0" smtClean="0" baseline="-7246" sz="1800">
                <a:solidFill>
                  <a:srgbClr val="523B79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7246" sz="1800">
                <a:solidFill>
                  <a:srgbClr val="605267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41529">
              <a:lnSpc>
                <a:spcPts val="5210"/>
              </a:lnSpc>
              <a:spcBef>
                <a:spcPts val="201"/>
              </a:spcBef>
            </a:pPr>
            <a:r>
              <a:rPr dirty="0" smtClean="0" baseline="167486" sz="1350" spc="-219">
                <a:solidFill>
                  <a:srgbClr val="1C3172"/>
                </a:solidFill>
                <a:latin typeface="Arial"/>
                <a:cs typeface="Arial"/>
              </a:rPr>
              <a:t>i</a:t>
            </a:r>
            <a:r>
              <a:rPr dirty="0" smtClean="0" sz="5300" spc="-1550">
                <a:solidFill>
                  <a:srgbClr val="620000"/>
                </a:solidFill>
                <a:latin typeface="Arial"/>
                <a:cs typeface="Arial"/>
              </a:rPr>
              <a:t>-</a:t>
            </a:r>
            <a:r>
              <a:rPr dirty="0" smtClean="0" baseline="167486" sz="1350" spc="0">
                <a:solidFill>
                  <a:srgbClr val="1C3172"/>
                </a:solidFill>
                <a:latin typeface="Arial"/>
                <a:cs typeface="Arial"/>
              </a:rPr>
              <a:t>alll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29768" y="1422974"/>
            <a:ext cx="38659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Hon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g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18379" y="1422974"/>
            <a:ext cx="38624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l&lt;on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g</a:t>
            </a:r>
            <a:endParaRPr sz="7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19542" y="1422964"/>
            <a:ext cx="21324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2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57314" y="1423467"/>
            <a:ext cx="11163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29768" y="1625398"/>
            <a:ext cx="42725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Sou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t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74220" y="1625398"/>
            <a:ext cx="38742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&lt;o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ea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133502" y="1625388"/>
            <a:ext cx="13513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Arial"/>
                <a:cs typeface="Arial"/>
              </a:rPr>
              <a:t>1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15808" y="1827823"/>
            <a:ext cx="63374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Aus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tr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li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33502" y="1827812"/>
            <a:ext cx="13513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Arial"/>
                <a:cs typeface="Arial"/>
              </a:rPr>
              <a:t>1</a:t>
            </a:r>
            <a:r>
              <a:rPr dirty="0" smtClean="0" sz="700" spc="0">
                <a:solidFill>
                  <a:srgbClr val="4F4454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81255" y="1834780"/>
            <a:ext cx="9312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38880" y="1865047"/>
            <a:ext cx="435229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00"/>
              </a:lnSpc>
              <a:spcBef>
                <a:spcPts val="290"/>
              </a:spcBef>
            </a:pPr>
            <a:r>
              <a:rPr dirty="0" smtClean="0" sz="5600" spc="0">
                <a:solidFill>
                  <a:srgbClr val="331856"/>
                </a:solidFill>
                <a:latin typeface="Times New Roman"/>
                <a:cs typeface="Times New Roman"/>
              </a:rPr>
              <a:t>--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29768" y="2030247"/>
            <a:ext cx="64930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Ge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r1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1y</a:t>
            </a:r>
            <a:endParaRPr sz="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33502" y="2030236"/>
            <a:ext cx="13513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Arial"/>
                <a:cs typeface="Arial"/>
              </a:rPr>
              <a:t>1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46502" y="2197753"/>
            <a:ext cx="18959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147CD4"/>
                </a:solidFill>
                <a:latin typeface="Arial"/>
                <a:cs typeface="Arial"/>
              </a:rPr>
              <a:t>I</a:t>
            </a:r>
            <a:r>
              <a:rPr dirty="0" smtClean="0" sz="700" spc="7">
                <a:solidFill>
                  <a:srgbClr val="147CD4"/>
                </a:solidFill>
                <a:latin typeface="Arial"/>
                <a:cs typeface="Arial"/>
              </a:rPr>
              <a:t> 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c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   </a:t>
            </a:r>
            <a:r>
              <a:rPr dirty="0" smtClean="0" sz="400" spc="27" i="1">
                <a:solidFill>
                  <a:srgbClr val="3A66BF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0" i="1">
                <a:solidFill>
                  <a:srgbClr val="147CD4"/>
                </a:solidFill>
                <a:latin typeface="Times New Roman"/>
                <a:cs typeface="Times New Roman"/>
              </a:rPr>
              <a:t>.</a:t>
            </a:r>
            <a:r>
              <a:rPr dirty="0" smtClean="0" sz="400" spc="0" i="1">
                <a:solidFill>
                  <a:srgbClr val="3A66BF"/>
                </a:solidFill>
                <a:latin typeface="Times New Roman"/>
                <a:cs typeface="Times New Roman"/>
              </a:rPr>
              <a:t>;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29768" y="2225691"/>
            <a:ext cx="71435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,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,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700" spc="-75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a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700" spc="103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835672"/>
                </a:solidFill>
                <a:latin typeface="Arial"/>
                <a:cs typeface="Arial"/>
              </a:rPr>
              <a:t>I</a:t>
            </a:r>
            <a:r>
              <a:rPr dirty="0" smtClean="0" sz="700" spc="64">
                <a:solidFill>
                  <a:srgbClr val="835672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av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   </a:t>
            </a:r>
            <a:r>
              <a:rPr dirty="0" smtClean="0" sz="700" spc="78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s</a:t>
            </a:r>
            <a:r>
              <a:rPr dirty="0" smtClean="0" sz="700" spc="168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500" spc="0">
                <a:solidFill>
                  <a:srgbClr val="835672"/>
                </a:solidFill>
                <a:latin typeface="Arial"/>
                <a:cs typeface="Arial"/>
              </a:rPr>
              <a:t>I</a:t>
            </a:r>
            <a:r>
              <a:rPr dirty="0" smtClean="0" sz="500" spc="53">
                <a:solidFill>
                  <a:srgbClr val="835672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33502" y="2232660"/>
            <a:ext cx="13513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Arial"/>
                <a:cs typeface="Arial"/>
              </a:rPr>
              <a:t>1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46502" y="2421118"/>
            <a:ext cx="6046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147CD4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38879" y="2428832"/>
            <a:ext cx="349363" cy="32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C10423"/>
                </a:solidFill>
                <a:latin typeface="Arial"/>
                <a:cs typeface="Arial"/>
              </a:rPr>
              <a:t>11111</a:t>
            </a:r>
            <a:endParaRPr sz="1100">
              <a:latin typeface="Arial"/>
              <a:cs typeface="Arial"/>
            </a:endParaRPr>
          </a:p>
          <a:p>
            <a:pPr marL="19679" marR="20955">
              <a:lnSpc>
                <a:spcPct val="95825"/>
              </a:lnSpc>
              <a:spcBef>
                <a:spcPts val="423"/>
              </a:spcBef>
            </a:pP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29767" y="2435095"/>
            <a:ext cx="52429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Ta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9648C"/>
                </a:solidFill>
                <a:latin typeface="Arial"/>
                <a:cs typeface="Arial"/>
              </a:rPr>
              <a:t>·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~va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~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47463" y="2435586"/>
            <a:ext cx="19690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56">
                <a:solidFill>
                  <a:srgbClr val="72564F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46502" y="2602960"/>
            <a:ext cx="74284" cy="74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70" algn="just">
              <a:lnSpc>
                <a:spcPts val="1019"/>
              </a:lnSpc>
              <a:spcBef>
                <a:spcPts val="51"/>
              </a:spcBef>
            </a:pP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2700" algn="just">
              <a:lnSpc>
                <a:spcPts val="1590"/>
              </a:lnSpc>
              <a:spcBef>
                <a:spcPts val="158"/>
              </a:spcBef>
            </a:pP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147CD4"/>
                </a:solidFill>
                <a:latin typeface="Arial"/>
                <a:cs typeface="Arial"/>
              </a:rPr>
              <a:t>I</a:t>
            </a:r>
            <a:r>
              <a:rPr dirty="0" smtClean="0" sz="700" spc="0">
                <a:solidFill>
                  <a:srgbClr val="3A66BF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54443" y="2638010"/>
            <a:ext cx="18992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  </a:t>
            </a:r>
            <a:r>
              <a:rPr dirty="0" smtClean="0" sz="700" spc="40">
                <a:solidFill>
                  <a:srgbClr val="72564F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2787" y="2644499"/>
            <a:ext cx="559499" cy="51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80" marR="17524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un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ted</a:t>
            </a:r>
            <a:endParaRPr sz="700">
              <a:latin typeface="Arial"/>
              <a:cs typeface="Arial"/>
            </a:endParaRPr>
          </a:p>
          <a:p>
            <a:pPr marL="19680">
              <a:lnSpc>
                <a:spcPct val="95825"/>
              </a:lnSpc>
              <a:spcBef>
                <a:spcPts val="550"/>
              </a:spcBef>
            </a:pPr>
            <a:r>
              <a:rPr dirty="0" smtClean="0" sz="900" spc="0">
                <a:solidFill>
                  <a:srgbClr val="835672"/>
                </a:solidFill>
                <a:latin typeface="Times New Roman"/>
                <a:cs typeface="Times New Roman"/>
              </a:rPr>
              <a:t>r</a:t>
            </a:r>
            <a:r>
              <a:rPr dirty="0" smtClean="0" sz="900" spc="0">
                <a:solidFill>
                  <a:srgbClr val="605267"/>
                </a:solidFill>
                <a:latin typeface="Times New Roman"/>
                <a:cs typeface="Times New Roman"/>
              </a:rPr>
              <a:t>,</a:t>
            </a:r>
            <a:r>
              <a:rPr dirty="0" smtClean="0" sz="900" spc="-37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63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>
                <a:solidFill>
                  <a:srgbClr val="605267"/>
                </a:solidFill>
                <a:latin typeface="Times New Roman"/>
                <a:cs typeface="Times New Roman"/>
              </a:rPr>
              <a:t>a</a:t>
            </a:r>
            <a:r>
              <a:rPr dirty="0" smtClean="0" sz="900" spc="199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>
                <a:solidFill>
                  <a:srgbClr val="605267"/>
                </a:solidFill>
                <a:latin typeface="Times New Roman"/>
                <a:cs typeface="Times New Roman"/>
              </a:rPr>
              <a:t>c</a:t>
            </a:r>
            <a:r>
              <a:rPr dirty="0" smtClean="0" sz="900" spc="144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>
                <a:solidFill>
                  <a:srgbClr val="605267"/>
                </a:solidFill>
                <a:latin typeface="Times New Roman"/>
                <a:cs typeface="Times New Roman"/>
              </a:rPr>
              <a:t>a</a:t>
            </a:r>
            <a:r>
              <a:rPr dirty="0" smtClean="0" sz="900" spc="199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>
                <a:solidFill>
                  <a:srgbClr val="605267"/>
                </a:solidFill>
                <a:latin typeface="Times New Roman"/>
                <a:cs typeface="Times New Roman"/>
              </a:rPr>
              <a:t>u</a:t>
            </a:r>
            <a:endParaRPr sz="900">
              <a:latin typeface="Times New Roman"/>
              <a:cs typeface="Times New Roman"/>
            </a:endParaRPr>
          </a:p>
          <a:p>
            <a:pPr marL="12700" marR="17524">
              <a:lnSpc>
                <a:spcPct val="95825"/>
              </a:lnSpc>
              <a:spcBef>
                <a:spcPts val="652"/>
              </a:spcBef>
            </a:pPr>
            <a:r>
              <a:rPr dirty="0" smtClean="0" sz="800" spc="0">
                <a:solidFill>
                  <a:srgbClr val="605267"/>
                </a:solidFill>
                <a:latin typeface="Times New Roman"/>
                <a:cs typeface="Times New Roman"/>
              </a:rPr>
              <a:t>V</a:t>
            </a:r>
            <a:r>
              <a:rPr dirty="0" smtClean="0" sz="800" spc="0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12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>
                <a:solidFill>
                  <a:srgbClr val="835672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82">
                <a:solidFill>
                  <a:srgbClr val="835672"/>
                </a:solidFill>
                <a:latin typeface="Times New Roman"/>
                <a:cs typeface="Times New Roman"/>
              </a:rPr>
              <a:t> </a:t>
            </a:r>
            <a:r>
              <a:rPr dirty="0" smtClean="0" sz="400" spc="0">
                <a:solidFill>
                  <a:srgbClr val="605267"/>
                </a:solidFill>
                <a:latin typeface="Times New Roman"/>
                <a:cs typeface="Times New Roman"/>
              </a:rPr>
              <a:t>t_•</a:t>
            </a:r>
            <a:r>
              <a:rPr dirty="0" smtClean="0" sz="400" spc="0">
                <a:solidFill>
                  <a:srgbClr val="605267"/>
                </a:solidFill>
                <a:latin typeface="Times New Roman"/>
                <a:cs typeface="Times New Roman"/>
              </a:rPr>
              <a:t>  </a:t>
            </a:r>
            <a:r>
              <a:rPr dirty="0" smtClean="0" sz="400" spc="75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t</a:t>
            </a:r>
            <a:r>
              <a:rPr dirty="0" smtClean="0" sz="700" spc="49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11</a:t>
            </a:r>
            <a:r>
              <a:rPr dirty="0" smtClean="0" sz="600" spc="74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d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16100" y="2644499"/>
            <a:ext cx="37502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S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t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t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5857" y="2798779"/>
            <a:ext cx="362065" cy="980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 marR="5203">
              <a:lnSpc>
                <a:spcPts val="1225"/>
              </a:lnSpc>
              <a:spcBef>
                <a:spcPts val="61"/>
              </a:spcBef>
            </a:pPr>
            <a:r>
              <a:rPr dirty="0" smtClean="0" sz="1100" spc="0">
                <a:solidFill>
                  <a:srgbClr val="02775B"/>
                </a:solidFill>
                <a:latin typeface="Arial"/>
                <a:cs typeface="Arial"/>
              </a:rPr>
              <a:t>.:::::II</a:t>
            </a:r>
            <a:endParaRPr sz="1100">
              <a:latin typeface="Arial"/>
              <a:cs typeface="Arial"/>
            </a:endParaRPr>
          </a:p>
          <a:p>
            <a:pPr marL="12701" marR="24765">
              <a:lnSpc>
                <a:spcPct val="95825"/>
              </a:lnSpc>
              <a:spcBef>
                <a:spcPts val="358"/>
              </a:spcBef>
            </a:pPr>
            <a:r>
              <a:rPr dirty="0" smtClean="0" sz="1000" spc="0">
                <a:solidFill>
                  <a:srgbClr val="D82817"/>
                </a:solidFill>
                <a:latin typeface="Arial"/>
                <a:cs typeface="Arial"/>
              </a:rPr>
              <a:t>11:111</a:t>
            </a:r>
            <a:endParaRPr sz="1000">
              <a:latin typeface="Arial"/>
              <a:cs typeface="Arial"/>
            </a:endParaRPr>
          </a:p>
          <a:p>
            <a:pPr marL="12700" marR="24765">
              <a:lnSpc>
                <a:spcPct val="95825"/>
              </a:lnSpc>
              <a:spcBef>
                <a:spcPts val="780"/>
              </a:spcBef>
            </a:pPr>
            <a:r>
              <a:rPr dirty="0" smtClean="0" sz="700">
                <a:solidFill>
                  <a:srgbClr val="012395"/>
                </a:solidFill>
                <a:latin typeface="Arial"/>
                <a:cs typeface="Arial"/>
              </a:rPr>
              <a:t>•</a:t>
            </a:r>
            <a:r>
              <a:rPr dirty="0" smtClean="0" sz="700">
                <a:solidFill>
                  <a:srgbClr val="EB2638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  <a:p>
            <a:pPr marL="12700" marR="24765">
              <a:lnSpc>
                <a:spcPct val="95825"/>
              </a:lnSpc>
              <a:spcBef>
                <a:spcPts val="400"/>
              </a:spcBef>
            </a:pPr>
            <a:r>
              <a:rPr dirty="0" smtClean="0" sz="1000" spc="0">
                <a:solidFill>
                  <a:srgbClr val="D82817"/>
                </a:solidFill>
                <a:latin typeface="Times New Roman"/>
                <a:cs typeface="Times New Roman"/>
              </a:rPr>
              <a:t>•</a:t>
            </a:r>
            <a:r>
              <a:rPr dirty="0" smtClean="0" sz="1000" spc="225">
                <a:solidFill>
                  <a:srgbClr val="D82817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D82817"/>
                </a:solidFill>
                <a:latin typeface="Times New Roman"/>
                <a:cs typeface="Times New Roman"/>
              </a:rPr>
              <a:t>,._.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15"/>
              </a:spcBef>
            </a:pPr>
            <a:r>
              <a:rPr dirty="0" smtClean="0" sz="1300" spc="0">
                <a:solidFill>
                  <a:srgbClr val="541F0B"/>
                </a:solidFill>
                <a:latin typeface="Times New Roman"/>
                <a:cs typeface="Times New Roman"/>
              </a:rPr>
              <a:t>m::::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40483" y="2839932"/>
            <a:ext cx="12821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40483" y="3035878"/>
            <a:ext cx="187626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20">
                <a:solidFill>
                  <a:srgbClr val="72564F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Times New Roman"/>
                <a:cs typeface="Times New Roman"/>
              </a:rPr>
              <a:t>()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60259" y="3053088"/>
            <a:ext cx="151316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>
                <a:solidFill>
                  <a:srgbClr val="605267"/>
                </a:solidFill>
                <a:latin typeface="Times New Roman"/>
                <a:cs typeface="Times New Roman"/>
              </a:rPr>
              <a:t>1</a:t>
            </a:r>
            <a:r>
              <a:rPr dirty="0" smtClean="0" sz="600" spc="14">
                <a:solidFill>
                  <a:srgbClr val="605267"/>
                </a:solidFill>
                <a:latin typeface="Times New Roman"/>
                <a:cs typeface="Times New Roman"/>
              </a:rPr>
              <a:t>1</a:t>
            </a:r>
            <a:r>
              <a:rPr dirty="0" smtClean="0" sz="600" spc="0">
                <a:solidFill>
                  <a:srgbClr val="4F4454"/>
                </a:solidFill>
                <a:latin typeface="Times New Roman"/>
                <a:cs typeface="Times New Roman"/>
              </a:rPr>
              <a:t>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22786" y="3251771"/>
            <a:ext cx="390077" cy="310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8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f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  </a:t>
            </a:r>
            <a:r>
              <a:rPr dirty="0" smtClean="0" sz="700" spc="158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600" spc="0">
                <a:solidFill>
                  <a:srgbClr val="72564F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dllCt•</a:t>
            </a:r>
            <a:endParaRPr sz="600">
              <a:latin typeface="Times New Roman"/>
              <a:cs typeface="Times New Roman"/>
            </a:endParaRPr>
          </a:p>
          <a:p>
            <a:pPr marL="12700" marR="13334">
              <a:lnSpc>
                <a:spcPct val="95825"/>
              </a:lnSpc>
              <a:spcBef>
                <a:spcPts val="400"/>
              </a:spcBef>
            </a:pPr>
            <a:r>
              <a:rPr dirty="0" smtClean="0" sz="1000" spc="0">
                <a:solidFill>
                  <a:srgbClr val="605267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36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605267"/>
                </a:solidFill>
                <a:latin typeface="Times New Roman"/>
                <a:cs typeface="Times New Roman"/>
              </a:rPr>
              <a:t>:</a:t>
            </a:r>
            <a:r>
              <a:rPr dirty="0" smtClean="0" sz="1000" spc="29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,-Hl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24245" y="3272344"/>
            <a:ext cx="60018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dirty="0" smtClean="0" sz="500">
                <a:solidFill>
                  <a:srgbClr val="605267"/>
                </a:solidFill>
                <a:latin typeface="Arial"/>
                <a:cs typeface="Arial"/>
              </a:rPr>
              <a:t>I</a:t>
            </a:r>
            <a:r>
              <a:rPr dirty="0" smtClean="0" sz="500">
                <a:solidFill>
                  <a:srgbClr val="72564F"/>
                </a:solidFill>
                <a:latin typeface="Arial"/>
                <a:cs typeface="Arial"/>
              </a:rPr>
              <a:t>'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46502" y="3440218"/>
            <a:ext cx="6046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147CD4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71793" y="3450956"/>
            <a:ext cx="17441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iHld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46502" y="3635662"/>
            <a:ext cx="6786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147CD4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3A66BF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766" y="3639921"/>
            <a:ext cx="29509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600" spc="0">
                <a:solidFill>
                  <a:srgbClr val="835672"/>
                </a:solidFill>
                <a:latin typeface="Times New Roman"/>
                <a:cs typeface="Times New Roman"/>
              </a:rPr>
              <a:t>l</a:t>
            </a:r>
            <a:r>
              <a:rPr dirty="0" smtClean="0" sz="600" spc="0">
                <a:solidFill>
                  <a:srgbClr val="835672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136">
                <a:solidFill>
                  <a:srgbClr val="835672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523B79"/>
                </a:solidFill>
                <a:latin typeface="Arial"/>
                <a:cs typeface="Arial"/>
              </a:rPr>
              <a:t>i</a:t>
            </a:r>
            <a:r>
              <a:rPr dirty="0" smtClean="0" sz="700" spc="0">
                <a:solidFill>
                  <a:srgbClr val="72564F"/>
                </a:solidFill>
                <a:latin typeface="Arial"/>
                <a:cs typeface="Arial"/>
              </a:rPr>
              <a:t>r</a:t>
            </a:r>
            <a:r>
              <a:rPr dirty="0" smtClean="0" sz="700" spc="0">
                <a:solidFill>
                  <a:srgbClr val="72564F"/>
                </a:solidFill>
                <a:latin typeface="Arial"/>
                <a:cs typeface="Arial"/>
              </a:rPr>
              <a:t> </a:t>
            </a:r>
            <a:r>
              <a:rPr dirty="0" smtClean="0" sz="700" spc="-14">
                <a:solidFill>
                  <a:srgbClr val="72564F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605267"/>
                </a:solidFill>
                <a:latin typeface="Times New Roman"/>
                <a:cs typeface="Times New Roman"/>
              </a:rPr>
              <a:t>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43873" y="3649639"/>
            <a:ext cx="661938" cy="114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e</a:t>
            </a:r>
            <a:r>
              <a:rPr dirty="0" smtClean="0" sz="700" spc="81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·</a:t>
            </a:r>
            <a:r>
              <a:rPr dirty="0" smtClean="0" sz="700" spc="0">
                <a:solidFill>
                  <a:srgbClr val="605267"/>
                </a:solidFill>
                <a:latin typeface="Times New Roman"/>
                <a:cs typeface="Times New Roman"/>
              </a:rPr>
              <a:t>fl</a:t>
            </a:r>
            <a:r>
              <a:rPr dirty="0" smtClean="0" sz="700" spc="0">
                <a:solidFill>
                  <a:srgbClr val="605267"/>
                </a:solidFill>
                <a:latin typeface="Times New Roman"/>
                <a:cs typeface="Times New Roman"/>
              </a:rPr>
              <a:t>    </a:t>
            </a:r>
            <a:r>
              <a:rPr dirty="0" smtClean="0" sz="700" spc="34">
                <a:solidFill>
                  <a:srgbClr val="6052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A</a:t>
            </a:r>
            <a:r>
              <a:rPr dirty="0" smtClean="0" sz="700" spc="0">
                <a:solidFill>
                  <a:srgbClr val="89695E"/>
                </a:solidFill>
                <a:latin typeface="Arial"/>
                <a:cs typeface="Arial"/>
              </a:rPr>
              <a:t>r</a:t>
            </a:r>
            <a:r>
              <a:rPr dirty="0" smtClean="0" sz="700" spc="0">
                <a:solidFill>
                  <a:srgbClr val="89695E"/>
                </a:solidFill>
                <a:latin typeface="Arial"/>
                <a:cs typeface="Arial"/>
              </a:rPr>
              <a:t> </a:t>
            </a:r>
            <a:r>
              <a:rPr dirty="0" smtClean="0" sz="700" spc="29">
                <a:solidFill>
                  <a:srgbClr val="89695E"/>
                </a:solidFill>
                <a:latin typeface="Arial"/>
                <a:cs typeface="Arial"/>
              </a:rPr>
              <a:t> </a:t>
            </a: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dt</a:t>
            </a:r>
            <a:r>
              <a:rPr dirty="0" smtClean="0" sz="600" spc="0">
                <a:solidFill>
                  <a:srgbClr val="72564F"/>
                </a:solidFill>
                <a:latin typeface="Times New Roman"/>
                <a:cs typeface="Times New Roman"/>
              </a:rPr>
              <a:t>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62828" y="3649639"/>
            <a:ext cx="7371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81491" y="3660360"/>
            <a:ext cx="193901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>
                <a:solidFill>
                  <a:srgbClr val="605267"/>
                </a:solidFill>
                <a:latin typeface="Times New Roman"/>
                <a:cs typeface="Times New Roman"/>
              </a:rPr>
              <a:t>11</a:t>
            </a:r>
            <a:r>
              <a:rPr dirty="0" smtClean="0" sz="600">
                <a:solidFill>
                  <a:srgbClr val="72564F"/>
                </a:solidFill>
                <a:latin typeface="Times New Roman"/>
                <a:cs typeface="Times New Roman"/>
              </a:rPr>
              <a:t>1,r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32777" y="3660360"/>
            <a:ext cx="322055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>
                <a:solidFill>
                  <a:srgbClr val="605267"/>
                </a:solidFill>
                <a:latin typeface="Times New Roman"/>
                <a:cs typeface="Times New Roman"/>
              </a:rPr>
              <a:t>,--1</a:t>
            </a:r>
            <a:r>
              <a:rPr dirty="0" smtClean="0" sz="60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r>
              <a:rPr dirty="0" smtClean="0" sz="600">
                <a:solidFill>
                  <a:srgbClr val="605267"/>
                </a:solidFill>
                <a:latin typeface="Times New Roman"/>
                <a:cs typeface="Times New Roman"/>
              </a:rPr>
              <a:t>c-,</a:t>
            </a:r>
            <a:r>
              <a:rPr dirty="0" smtClean="0" sz="600">
                <a:solidFill>
                  <a:srgbClr val="72564F"/>
                </a:solidFill>
                <a:latin typeface="Times New Roman"/>
                <a:cs typeface="Times New Roman"/>
              </a:rPr>
              <a:t>.c.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46502" y="3838087"/>
            <a:ext cx="6786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147CD4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3A66BF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29770" y="3852063"/>
            <a:ext cx="38808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Incl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   </a:t>
            </a:r>
            <a:r>
              <a:rPr dirty="0" smtClean="0" sz="700" spc="113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600" spc="0">
                <a:solidFill>
                  <a:srgbClr val="835672"/>
                </a:solidFill>
                <a:latin typeface="Times New Roman"/>
                <a:cs typeface="Times New Roman"/>
              </a:rPr>
              <a:t>1</a:t>
            </a: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,·--1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1225" y="3851696"/>
            <a:ext cx="116172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dirty="0" smtClean="0" sz="500">
                <a:solidFill>
                  <a:srgbClr val="72564F"/>
                </a:solidFill>
                <a:latin typeface="Arial"/>
                <a:cs typeface="Arial"/>
              </a:rPr>
              <a:t>'</a:t>
            </a:r>
            <a:r>
              <a:rPr dirty="0" smtClean="0" sz="500">
                <a:solidFill>
                  <a:srgbClr val="605267"/>
                </a:solidFill>
                <a:latin typeface="Arial"/>
                <a:cs typeface="Arial"/>
              </a:rPr>
              <a:t>&gt;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46502" y="4026908"/>
            <a:ext cx="219747" cy="1956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642">
              <a:lnSpc>
                <a:spcPts val="1019"/>
              </a:lnSpc>
              <a:spcBef>
                <a:spcPts val="51"/>
              </a:spcBef>
            </a:pP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2700" marR="68815">
              <a:lnSpc>
                <a:spcPts val="1034"/>
              </a:lnSpc>
              <a:spcBef>
                <a:spcPts val="507"/>
              </a:spcBef>
            </a:pPr>
            <a:r>
              <a:rPr dirty="0" smtClean="0" sz="900" spc="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900" spc="54">
                <a:solidFill>
                  <a:srgbClr val="147CD4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147CD4"/>
                </a:solidFill>
                <a:latin typeface="Arial"/>
                <a:cs typeface="Arial"/>
              </a:rPr>
              <a:t>I</a:t>
            </a:r>
            <a:r>
              <a:rPr dirty="0" smtClean="0" sz="700" spc="0">
                <a:solidFill>
                  <a:srgbClr val="3A66BF"/>
                </a:solidFill>
                <a:latin typeface="Arial"/>
                <a:cs typeface="Arial"/>
              </a:rPr>
              <a:t>,.</a:t>
            </a:r>
            <a:r>
              <a:rPr dirty="0" smtClean="0" sz="700" spc="0">
                <a:solidFill>
                  <a:srgbClr val="3A66B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 marR="68815">
              <a:lnSpc>
                <a:spcPts val="1149"/>
              </a:lnSpc>
              <a:spcBef>
                <a:spcPts val="589"/>
              </a:spcBef>
            </a:pPr>
            <a:r>
              <a:rPr dirty="0" smtClean="0" sz="1000" spc="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 spc="0">
                <a:solidFill>
                  <a:srgbClr val="3A66BF"/>
                </a:solidFill>
                <a:latin typeface="Arial"/>
                <a:cs typeface="Arial"/>
              </a:rPr>
              <a:t>e</a:t>
            </a:r>
            <a:r>
              <a:rPr dirty="0" smtClean="0" sz="1000" spc="0">
                <a:solidFill>
                  <a:srgbClr val="2B70D1"/>
                </a:solidFill>
                <a:latin typeface="Arial"/>
                <a:cs typeface="Arial"/>
              </a:rPr>
              <a:t>;</a:t>
            </a:r>
            <a:r>
              <a:rPr dirty="0" smtClean="0" sz="1000" spc="0">
                <a:solidFill>
                  <a:srgbClr val="3A66BF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12700" marR="16642">
              <a:lnSpc>
                <a:spcPts val="1040"/>
              </a:lnSpc>
              <a:spcBef>
                <a:spcPts val="707"/>
              </a:spcBef>
            </a:pPr>
            <a:r>
              <a:rPr dirty="0" smtClean="0" baseline="2635" sz="1650">
                <a:solidFill>
                  <a:srgbClr val="147CD4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2635" sz="1650">
                <a:solidFill>
                  <a:srgbClr val="3A66B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2635" sz="1650">
                <a:solidFill>
                  <a:srgbClr val="2B70D1"/>
                </a:solidFill>
                <a:latin typeface="Times New Roman"/>
                <a:cs typeface="Times New Roman"/>
              </a:rPr>
              <a:t>;</a:t>
            </a:r>
            <a:r>
              <a:rPr dirty="0" smtClean="0" baseline="2635" sz="1650">
                <a:solidFill>
                  <a:srgbClr val="3A66BF"/>
                </a:solidFill>
                <a:latin typeface="Times New Roman"/>
                <a:cs typeface="Times New Roman"/>
              </a:rPr>
              <a:t>•:</a:t>
            </a:r>
            <a:endParaRPr sz="1100">
              <a:latin typeface="Times New Roman"/>
              <a:cs typeface="Times New Roman"/>
            </a:endParaRPr>
          </a:p>
          <a:p>
            <a:pPr marL="12700" marR="5246" algn="just">
              <a:lnSpc>
                <a:spcPts val="1149"/>
              </a:lnSpc>
              <a:spcBef>
                <a:spcPts val="363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</a:t>
            </a:r>
            <a:r>
              <a:rPr dirty="0" smtClean="0" sz="1000">
                <a:solidFill>
                  <a:srgbClr val="2B70D1"/>
                </a:solidFill>
                <a:latin typeface="Arial"/>
                <a:cs typeface="Arial"/>
              </a:rPr>
              <a:t>,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.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: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 marR="5246" algn="just">
              <a:lnSpc>
                <a:spcPts val="1149"/>
              </a:lnSpc>
              <a:spcBef>
                <a:spcPts val="411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ec: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 marR="5246" algn="just">
              <a:lnSpc>
                <a:spcPts val="1264"/>
              </a:lnSpc>
              <a:spcBef>
                <a:spcPts val="411"/>
              </a:spcBef>
            </a:pPr>
            <a:r>
              <a:rPr dirty="0" smtClean="0" sz="1100">
                <a:solidFill>
                  <a:srgbClr val="147CD4"/>
                </a:solidFill>
                <a:latin typeface="Times New Roman"/>
                <a:cs typeface="Times New Roman"/>
              </a:rPr>
              <a:t>r</a:t>
            </a:r>
            <a:r>
              <a:rPr dirty="0" smtClean="0" sz="1100">
                <a:solidFill>
                  <a:srgbClr val="2359BA"/>
                </a:solidFill>
                <a:latin typeface="Times New Roman"/>
                <a:cs typeface="Times New Roman"/>
              </a:rPr>
              <a:t>e:-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:</a:t>
            </a:r>
            <a:r>
              <a:rPr dirty="0" smtClean="0" sz="1100">
                <a:solidFill>
                  <a:srgbClr val="3A66BF"/>
                </a:solidFill>
                <a:latin typeface="Times New Roman"/>
                <a:cs typeface="Times New Roman"/>
              </a:rPr>
              <a:t> </a:t>
            </a:r>
            <a:endParaRPr sz="1000">
              <a:latin typeface="Arial"/>
              <a:cs typeface="Arial"/>
            </a:endParaRPr>
          </a:p>
          <a:p>
            <a:pPr marL="12700" marR="5246" algn="just">
              <a:lnSpc>
                <a:spcPts val="1149"/>
              </a:lnSpc>
              <a:spcBef>
                <a:spcPts val="452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ec: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06"/>
              </a:spcBef>
            </a:pPr>
            <a:r>
              <a:rPr dirty="0" smtClean="0" sz="1000">
                <a:solidFill>
                  <a:srgbClr val="147CD4"/>
                </a:solidFill>
                <a:latin typeface="Arial"/>
                <a:cs typeface="Arial"/>
              </a:rPr>
              <a:t>r</a:t>
            </a:r>
            <a:r>
              <a:rPr dirty="0" smtClean="0" sz="1000">
                <a:solidFill>
                  <a:srgbClr val="2359BA"/>
                </a:solidFill>
                <a:latin typeface="Arial"/>
                <a:cs typeface="Arial"/>
              </a:rPr>
              <a:t>ec</a:t>
            </a:r>
            <a:r>
              <a:rPr dirty="0" smtClean="0" sz="1000">
                <a:solidFill>
                  <a:srgbClr val="3A66BF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6802" y="4061467"/>
            <a:ext cx="9584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5B2669"/>
                </a:solidFill>
                <a:latin typeface="Arial"/>
                <a:cs typeface="Arial"/>
              </a:rPr>
              <a:t>~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29771" y="4061467"/>
            <a:ext cx="61703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P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h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l1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p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p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4245" y="4065200"/>
            <a:ext cx="106846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:?,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24245" y="4254165"/>
            <a:ext cx="96519" cy="531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 spc="0">
                <a:solidFill>
                  <a:srgbClr val="605267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28"/>
              </a:spcBef>
            </a:pPr>
            <a:r>
              <a:rPr dirty="0" smtClean="0" sz="800" spc="0">
                <a:solidFill>
                  <a:srgbClr val="605267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73"/>
              </a:spcBef>
            </a:pPr>
            <a:r>
              <a:rPr dirty="0" smtClean="0" sz="800" spc="0">
                <a:solidFill>
                  <a:srgbClr val="605267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5863" y="4291812"/>
            <a:ext cx="7297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009046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8287" y="4291812"/>
            <a:ext cx="7297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CC2336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9771" y="4291812"/>
            <a:ext cx="22739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t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v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5863" y="4494236"/>
            <a:ext cx="7129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5B2669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4723" y="4494236"/>
            <a:ext cx="822118" cy="288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7747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Russ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ct val="95825"/>
              </a:lnSpc>
              <a:spcBef>
                <a:spcPts val="569"/>
              </a:spcBef>
            </a:pPr>
            <a:r>
              <a:rPr dirty="0" smtClean="0" sz="700">
                <a:solidFill>
                  <a:srgbClr val="1C3172"/>
                </a:solidFill>
                <a:latin typeface="Arial"/>
                <a:cs typeface="Arial"/>
              </a:rPr>
              <a:t>-</a:t>
            </a:r>
            <a:r>
              <a:rPr dirty="0" smtClean="0" sz="700">
                <a:solidFill>
                  <a:srgbClr val="CC2336"/>
                </a:solidFill>
                <a:latin typeface="Arial"/>
                <a:cs typeface="Arial"/>
              </a:rPr>
              <a:t>,</a:t>
            </a:r>
            <a:r>
              <a:rPr dirty="0" smtClean="0" sz="700">
                <a:solidFill>
                  <a:srgbClr val="1C3172"/>
                </a:solidFill>
                <a:latin typeface="Arial"/>
                <a:cs typeface="Arial"/>
              </a:rPr>
              <a:t>-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::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 </a:t>
            </a:r>
            <a:r>
              <a:rPr dirty="0" smtClean="0" sz="700" spc="4">
                <a:solidFill>
                  <a:srgbClr val="773159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Un</a:t>
            </a:r>
            <a:r>
              <a:rPr dirty="0" smtClean="0" sz="700" spc="0">
                <a:solidFill>
                  <a:srgbClr val="773159"/>
                </a:solidFill>
                <a:latin typeface="Arial"/>
                <a:cs typeface="Arial"/>
              </a:rPr>
              <a:t>i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ted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41946" y="4595970"/>
            <a:ext cx="664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solidFill>
                  <a:srgbClr val="3A66BF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9123" y="4668740"/>
            <a:ext cx="47861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&lt;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ngdon1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8883" y="4739533"/>
            <a:ext cx="19733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8287" y="4738085"/>
            <a:ext cx="180938" cy="41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dirty="0" smtClean="0" sz="3100" spc="0">
                <a:solidFill>
                  <a:srgbClr val="EB2638"/>
                </a:solidFill>
                <a:latin typeface="Times New Roman"/>
                <a:cs typeface="Times New Roman"/>
              </a:rPr>
              <a:t>•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9771" y="4871165"/>
            <a:ext cx="48215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B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e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g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1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un1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38205" y="4871657"/>
            <a:ext cx="11163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5863" y="5060346"/>
            <a:ext cx="109777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5"/>
              </a:lnSpc>
              <a:spcBef>
                <a:spcPts val="60"/>
              </a:spcBef>
            </a:pPr>
            <a:r>
              <a:rPr dirty="0" smtClean="0" baseline="-2635" sz="1650" spc="0">
                <a:solidFill>
                  <a:srgbClr val="5B2669"/>
                </a:solidFill>
                <a:latin typeface="Arial"/>
                <a:cs typeface="Arial"/>
              </a:rPr>
              <a:t>11:!1</a:t>
            </a:r>
            <a:r>
              <a:rPr dirty="0" smtClean="0" baseline="-2635" sz="1650" spc="216">
                <a:solidFill>
                  <a:srgbClr val="5B2669"/>
                </a:solidFill>
                <a:latin typeface="Arial"/>
                <a:cs typeface="Arial"/>
              </a:rPr>
              <a:t> </a:t>
            </a:r>
            <a:r>
              <a:rPr dirty="0" smtClean="0" baseline="16564" sz="1050" spc="0">
                <a:solidFill>
                  <a:srgbClr val="605267"/>
                </a:solidFill>
                <a:latin typeface="Arial"/>
                <a:cs typeface="Arial"/>
              </a:rPr>
              <a:t>C</a:t>
            </a:r>
            <a:r>
              <a:rPr dirty="0" smtClean="0" baseline="16564" sz="1050" spc="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baseline="16564" sz="1050" spc="0">
                <a:solidFill>
                  <a:srgbClr val="605267"/>
                </a:solidFill>
                <a:latin typeface="Arial"/>
                <a:cs typeface="Arial"/>
              </a:rPr>
              <a:t>n1bod</a:t>
            </a:r>
            <a:r>
              <a:rPr dirty="0" smtClean="0" baseline="16564" sz="1050" spc="0">
                <a:solidFill>
                  <a:srgbClr val="835672"/>
                </a:solidFill>
                <a:latin typeface="Arial"/>
                <a:cs typeface="Arial"/>
              </a:rPr>
              <a:t>1</a:t>
            </a:r>
            <a:r>
              <a:rPr dirty="0" smtClean="0" baseline="16564" sz="1050" spc="0">
                <a:solidFill>
                  <a:srgbClr val="4F4454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8205" y="5074081"/>
            <a:ext cx="11163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1903" y="5273062"/>
            <a:ext cx="335967" cy="1067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659" marR="72390">
              <a:lnSpc>
                <a:spcPts val="1120"/>
              </a:lnSpc>
              <a:spcBef>
                <a:spcPts val="55"/>
              </a:spcBef>
            </a:pPr>
            <a:r>
              <a:rPr dirty="0" smtClean="0" sz="1000" spc="0">
                <a:solidFill>
                  <a:srgbClr val="023880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12700" marR="72390">
              <a:lnSpc>
                <a:spcPts val="1585"/>
              </a:lnSpc>
              <a:spcBef>
                <a:spcPts val="253"/>
              </a:spcBef>
            </a:pPr>
            <a:r>
              <a:rPr dirty="0" smtClean="0" baseline="-2070" sz="2100" spc="0">
                <a:solidFill>
                  <a:srgbClr val="BC1244"/>
                </a:solidFill>
                <a:latin typeface="Arial"/>
                <a:cs typeface="Arial"/>
              </a:rPr>
              <a:t>E3:::</a:t>
            </a:r>
            <a:endParaRPr sz="1400">
              <a:latin typeface="Arial"/>
              <a:cs typeface="Arial"/>
            </a:endParaRPr>
          </a:p>
          <a:p>
            <a:pPr marL="26659" marR="72390">
              <a:lnSpc>
                <a:spcPts val="1789"/>
              </a:lnSpc>
              <a:spcBef>
                <a:spcPts val="10"/>
              </a:spcBef>
            </a:pPr>
            <a:r>
              <a:rPr dirty="0" smtClean="0" baseline="-4348" sz="3000" spc="0">
                <a:solidFill>
                  <a:srgbClr val="C10423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26659">
              <a:lnSpc>
                <a:spcPts val="3625"/>
              </a:lnSpc>
              <a:spcBef>
                <a:spcPts val="91"/>
              </a:spcBef>
            </a:pPr>
            <a:r>
              <a:rPr dirty="0" smtClean="0" sz="3800" spc="-1209">
                <a:solidFill>
                  <a:srgbClr val="0069A5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165645" sz="1050" spc="0">
                <a:solidFill>
                  <a:srgbClr val="145446"/>
                </a:solidFill>
                <a:latin typeface="Arial"/>
                <a:cs typeface="Arial"/>
              </a:rPr>
              <a:t>I</a:t>
            </a:r>
            <a:r>
              <a:rPr dirty="0" smtClean="0" baseline="165645" sz="1050" spc="0">
                <a:solidFill>
                  <a:srgbClr val="145446"/>
                </a:solidFill>
                <a:latin typeface="Arial"/>
                <a:cs typeface="Arial"/>
              </a:rPr>
              <a:t> </a:t>
            </a:r>
            <a:r>
              <a:rPr dirty="0" smtClean="0" baseline="165645" sz="1050" spc="188">
                <a:solidFill>
                  <a:srgbClr val="145446"/>
                </a:solidFill>
                <a:latin typeface="Arial"/>
                <a:cs typeface="Arial"/>
              </a:rPr>
              <a:t> </a:t>
            </a:r>
            <a:r>
              <a:rPr dirty="0" smtClean="0" baseline="165645" sz="1050" spc="0">
                <a:solidFill>
                  <a:srgbClr val="952634"/>
                </a:solidFill>
                <a:latin typeface="Arial"/>
                <a:cs typeface="Arial"/>
              </a:rPr>
              <a:t>!</a:t>
            </a:r>
            <a:r>
              <a:rPr dirty="0" smtClean="0" baseline="165645" sz="1050" spc="-362">
                <a:solidFill>
                  <a:srgbClr val="952634"/>
                </a:solidFill>
                <a:latin typeface="Arial"/>
                <a:cs typeface="Arial"/>
              </a:rPr>
              <a:t>C</a:t>
            </a:r>
            <a:r>
              <a:rPr dirty="0" smtClean="0" sz="3800" spc="-1028">
                <a:solidFill>
                  <a:srgbClr val="0069A5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165645" sz="1050" spc="0">
                <a:solidFill>
                  <a:srgbClr val="952634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9771" y="5276014"/>
            <a:ext cx="41394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F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l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nd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8205" y="5276505"/>
            <a:ext cx="11163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5811" y="5478439"/>
            <a:ext cx="39976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r</a:t>
            </a:r>
            <a:r>
              <a:rPr dirty="0" smtClean="0" sz="700">
                <a:solidFill>
                  <a:srgbClr val="5B2669"/>
                </a:solidFill>
                <a:latin typeface="Arial"/>
                <a:cs typeface="Arial"/>
              </a:rPr>
              <a:t>J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epa</a:t>
            </a:r>
            <a:r>
              <a:rPr dirty="0" smtClean="0" sz="700">
                <a:solidFill>
                  <a:srgbClr val="835672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8205" y="5478929"/>
            <a:ext cx="11163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9771" y="5680864"/>
            <a:ext cx="40034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Spa</a:t>
            </a:r>
            <a:r>
              <a:rPr dirty="0" smtClean="0" sz="700">
                <a:solidFill>
                  <a:srgbClr val="773159"/>
                </a:solidFill>
                <a:latin typeface="Arial"/>
                <a:cs typeface="Arial"/>
              </a:rPr>
              <a:t>i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8205" y="5681353"/>
            <a:ext cx="11163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5216" y="5862828"/>
            <a:ext cx="11118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8205" y="5873557"/>
            <a:ext cx="121919" cy="329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28"/>
              </a:spcBef>
            </a:pPr>
            <a:r>
              <a:rPr dirty="0" smtClean="0" sz="800" spc="0">
                <a:solidFill>
                  <a:srgbClr val="72564F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9770" y="5883289"/>
            <a:ext cx="66144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S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n</a:t>
            </a:r>
            <a:r>
              <a:rPr dirty="0" smtClean="0" sz="700">
                <a:solidFill>
                  <a:srgbClr val="72564F"/>
                </a:solidFill>
                <a:latin typeface="Arial"/>
                <a:cs typeface="Arial"/>
              </a:rPr>
              <a:t>    </a:t>
            </a:r>
            <a:r>
              <a:rPr dirty="0" smtClean="0" sz="700" spc="64">
                <a:solidFill>
                  <a:srgbClr val="72564F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L</a:t>
            </a:r>
            <a:r>
              <a:rPr dirty="0" smtClean="0" sz="700" spc="0">
                <a:solidFill>
                  <a:srgbClr val="4F4454"/>
                </a:solidFill>
                <a:latin typeface="Arial"/>
                <a:cs typeface="Arial"/>
              </a:rPr>
              <a:t>a</a:t>
            </a:r>
            <a:r>
              <a:rPr dirty="0" smtClean="0" sz="700" spc="0">
                <a:solidFill>
                  <a:srgbClr val="605267"/>
                </a:solidFill>
                <a:latin typeface="Arial"/>
                <a:cs typeface="Arial"/>
              </a:rPr>
              <a:t>n</a:t>
            </a:r>
            <a:r>
              <a:rPr dirty="0" smtClean="0" sz="700" spc="0">
                <a:solidFill>
                  <a:srgbClr val="4F4454"/>
                </a:solidFill>
                <a:latin typeface="Arial"/>
                <a:cs typeface="Arial"/>
              </a:rPr>
              <a:t>ka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9770" y="6085713"/>
            <a:ext cx="48215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S</a:t>
            </a:r>
            <a:r>
              <a:rPr dirty="0" smtClean="0" sz="700">
                <a:solidFill>
                  <a:srgbClr val="69648C"/>
                </a:solidFill>
                <a:latin typeface="Arial"/>
                <a:cs typeface="Arial"/>
              </a:rPr>
              <a:t>•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.v</a:t>
            </a:r>
            <a:r>
              <a:rPr dirty="0" smtClean="0" sz="700">
                <a:solidFill>
                  <a:srgbClr val="4F4454"/>
                </a:solidFill>
                <a:latin typeface="Arial"/>
                <a:cs typeface="Arial"/>
              </a:rPr>
              <a:t>e</a:t>
            </a:r>
            <a:r>
              <a:rPr dirty="0" smtClean="0" sz="700">
                <a:solidFill>
                  <a:srgbClr val="605267"/>
                </a:solidFill>
                <a:latin typeface="Arial"/>
                <a:cs typeface="Arial"/>
              </a:rPr>
              <a:t>den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6427" y="6278405"/>
            <a:ext cx="43941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>
                <a:solidFill>
                  <a:srgbClr val="38343B"/>
                </a:solidFill>
                <a:latin typeface="Times New Roman"/>
                <a:cs typeface="Times New Roman"/>
              </a:rPr>
              <a:t>24</a:t>
            </a:r>
            <a:r>
              <a:rPr dirty="0" smtClean="0" sz="800">
                <a:solidFill>
                  <a:srgbClr val="605267"/>
                </a:solidFill>
                <a:latin typeface="Times New Roman"/>
                <a:cs typeface="Times New Roman"/>
              </a:rPr>
              <a:t>,</a:t>
            </a:r>
            <a:r>
              <a:rPr dirty="0" smtClean="0" sz="800">
                <a:solidFill>
                  <a:srgbClr val="38343B"/>
                </a:solidFill>
                <a:latin typeface="Times New Roman"/>
                <a:cs typeface="Times New Roman"/>
              </a:rPr>
              <a:t>589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0227" y="6278416"/>
            <a:ext cx="20827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 spc="0">
                <a:solidFill>
                  <a:srgbClr val="38343B"/>
                </a:solidFill>
                <a:latin typeface="Times New Roman"/>
                <a:cs typeface="Times New Roman"/>
              </a:rPr>
              <a:t>907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0513" y="6284826"/>
            <a:ext cx="1109764" cy="127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dirty="0" smtClean="0" sz="800" spc="0">
                <a:solidFill>
                  <a:srgbClr val="38343B"/>
                </a:solidFill>
                <a:latin typeface="Times New Roman"/>
                <a:cs typeface="Times New Roman"/>
              </a:rPr>
              <a:t>28</a:t>
            </a:r>
            <a:r>
              <a:rPr dirty="0" smtClean="0" sz="800" spc="0">
                <a:solidFill>
                  <a:srgbClr val="38343B"/>
                </a:solidFill>
                <a:latin typeface="Times New Roman"/>
                <a:cs typeface="Times New Roman"/>
              </a:rPr>
              <a:t>     </a:t>
            </a:r>
            <a:r>
              <a:rPr dirty="0" smtClean="0" sz="800" spc="35">
                <a:solidFill>
                  <a:srgbClr val="38343B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terr</a:t>
            </a:r>
            <a:r>
              <a:rPr dirty="0" smtClean="0" sz="800" spc="0">
                <a:solidFill>
                  <a:srgbClr val="46264D"/>
                </a:solidFill>
                <a:latin typeface="Arial"/>
                <a:cs typeface="Arial"/>
              </a:rPr>
              <a:t>i</a:t>
            </a: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tor</a:t>
            </a:r>
            <a:r>
              <a:rPr dirty="0" smtClean="0" sz="800" spc="0">
                <a:solidFill>
                  <a:srgbClr val="46264D"/>
                </a:solidFill>
                <a:latin typeface="Arial"/>
                <a:cs typeface="Arial"/>
              </a:rPr>
              <a:t>i</a:t>
            </a:r>
            <a:r>
              <a:rPr dirty="0" smtClean="0" sz="800" spc="0">
                <a:solidFill>
                  <a:srgbClr val="38343B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751" y="6285386"/>
            <a:ext cx="30581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dirty="0" smtClean="0" sz="800">
                <a:solidFill>
                  <a:srgbClr val="38343B"/>
                </a:solidFill>
                <a:latin typeface="Times New Roman"/>
                <a:cs typeface="Times New Roman"/>
              </a:rPr>
              <a:t>49</a:t>
            </a:r>
            <a:r>
              <a:rPr dirty="0" smtClean="0" sz="800">
                <a:solidFill>
                  <a:srgbClr val="4F4454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7457" y="6459684"/>
            <a:ext cx="4752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dirty="0" smtClean="0" sz="700">
                <a:solidFill>
                  <a:srgbClr val="3A66BF"/>
                </a:solidFill>
                <a:latin typeface="Times New Roman"/>
                <a:cs typeface="Times New Roman"/>
              </a:rPr>
              <a:t>::::</a:t>
            </a:r>
            <a:r>
              <a:rPr dirty="0" smtClean="0" sz="700">
                <a:solidFill>
                  <a:srgbClr val="5B66C4"/>
                </a:solidFill>
                <a:latin typeface="Times New Roman"/>
                <a:cs typeface="Times New Roman"/>
              </a:rPr>
              <a:t>::</a:t>
            </a:r>
            <a:r>
              <a:rPr dirty="0" smtClean="0" sz="700">
                <a:solidFill>
                  <a:srgbClr val="3A66BF"/>
                </a:solidFill>
                <a:latin typeface="Times New Roman"/>
                <a:cs typeface="Times New Roman"/>
              </a:rPr>
              <a:t>tt-</a:t>
            </a:r>
            <a:r>
              <a:rPr dirty="0" smtClean="0" sz="700">
                <a:solidFill>
                  <a:srgbClr val="2359BA"/>
                </a:solidFill>
                <a:latin typeface="Times New Roman"/>
                <a:cs typeface="Times New Roman"/>
              </a:rPr>
              <a:t>1</a:t>
            </a:r>
            <a:r>
              <a:rPr dirty="0" smtClean="0" sz="700">
                <a:solidFill>
                  <a:srgbClr val="3A66BF"/>
                </a:solidFill>
                <a:latin typeface="Times New Roman"/>
                <a:cs typeface="Times New Roman"/>
              </a:rPr>
              <a:t>'='</a:t>
            </a:r>
            <a:r>
              <a:rPr dirty="0" smtClean="0" sz="700">
                <a:solidFill>
                  <a:srgbClr val="2359BA"/>
                </a:solidFill>
                <a:latin typeface="Times New Roman"/>
                <a:cs typeface="Times New Roman"/>
              </a:rPr>
              <a:t>1</a:t>
            </a:r>
            <a:r>
              <a:rPr dirty="0" smtClean="0" sz="700">
                <a:solidFill>
                  <a:srgbClr val="2359BA"/>
                </a:solidFill>
                <a:latin typeface="Times New Roman"/>
                <a:cs typeface="Times New Roman"/>
              </a:rPr>
              <a:t>     </a:t>
            </a:r>
            <a:r>
              <a:rPr dirty="0" smtClean="0" sz="700" spc="39">
                <a:solidFill>
                  <a:srgbClr val="2359BA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3A66BF"/>
                </a:solidFill>
                <a:latin typeface="Arial"/>
                <a:cs typeface="Arial"/>
              </a:rPr>
              <a:t>=</a:t>
            </a:r>
            <a:r>
              <a:rPr dirty="0" smtClean="0" sz="1000" spc="0">
                <a:solidFill>
                  <a:srgbClr val="2B70D1"/>
                </a:solidFill>
                <a:latin typeface="Arial"/>
                <a:cs typeface="Arial"/>
              </a:rPr>
              <a:t>·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6673" y="6491059"/>
            <a:ext cx="87309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dirty="0" smtClean="0" sz="600">
                <a:solidFill>
                  <a:srgbClr val="605267"/>
                </a:solidFill>
                <a:latin typeface="Arial"/>
                <a:cs typeface="Arial"/>
              </a:rPr>
              <a:t>H1::::</a:t>
            </a:r>
            <a:r>
              <a:rPr dirty="0" smtClean="0" sz="600">
                <a:solidFill>
                  <a:srgbClr val="345DA0"/>
                </a:solidFill>
                <a:latin typeface="Arial"/>
                <a:cs typeface="Arial"/>
              </a:rPr>
              <a:t>.</a:t>
            </a:r>
            <a:r>
              <a:rPr dirty="0" smtClean="0" sz="600">
                <a:solidFill>
                  <a:srgbClr val="605267"/>
                </a:solidFill>
                <a:latin typeface="Arial"/>
                <a:cs typeface="Arial"/>
              </a:rPr>
              <a:t>tor</a:t>
            </a:r>
            <a:r>
              <a:rPr dirty="0" smtClean="0" sz="600">
                <a:solidFill>
                  <a:srgbClr val="835672"/>
                </a:solidFill>
                <a:latin typeface="Arial"/>
                <a:cs typeface="Arial"/>
              </a:rPr>
              <a:t>,</a:t>
            </a:r>
            <a:r>
              <a:rPr dirty="0" smtClean="0" sz="600">
                <a:solidFill>
                  <a:srgbClr val="835672"/>
                </a:solidFill>
                <a:latin typeface="Arial"/>
                <a:cs typeface="Arial"/>
              </a:rPr>
              <a:t>        </a:t>
            </a:r>
            <a:r>
              <a:rPr dirty="0" smtClean="0" sz="600" spc="-79">
                <a:solidFill>
                  <a:srgbClr val="835672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2B70D1"/>
                </a:solidFill>
                <a:latin typeface="Times New Roman"/>
                <a:cs typeface="Times New Roman"/>
              </a:rPr>
              <a:t>·</a:t>
            </a:r>
            <a:r>
              <a:rPr dirty="0" smtClean="0" sz="700" spc="0">
                <a:solidFill>
                  <a:srgbClr val="3A66BF"/>
                </a:solidFill>
                <a:latin typeface="Times New Roman"/>
                <a:cs typeface="Times New Roman"/>
              </a:rPr>
              <a:t>=-</a:t>
            </a:r>
            <a:r>
              <a:rPr dirty="0" smtClean="0" sz="700" spc="0">
                <a:solidFill>
                  <a:srgbClr val="2B70D1"/>
                </a:solidFill>
                <a:latin typeface="Times New Roman"/>
                <a:cs typeface="Times New Roman"/>
              </a:rPr>
              <a:t>-</a:t>
            </a:r>
            <a:r>
              <a:rPr dirty="0" smtClean="0" sz="700" spc="0">
                <a:solidFill>
                  <a:srgbClr val="5B66C4"/>
                </a:solidFill>
                <a:latin typeface="Times New Roman"/>
                <a:cs typeface="Times New Roman"/>
              </a:rPr>
              <a:t>t</a:t>
            </a:r>
            <a:r>
              <a:rPr dirty="0" smtClean="0" sz="700" spc="0">
                <a:solidFill>
                  <a:srgbClr val="3A66BF"/>
                </a:solidFill>
                <a:latin typeface="Times New Roman"/>
                <a:cs typeface="Times New Roman"/>
              </a:rPr>
              <a:t>-</a:t>
            </a:r>
            <a:r>
              <a:rPr dirty="0" smtClean="0" sz="700" spc="0">
                <a:solidFill>
                  <a:srgbClr val="2359BA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0">
                <a:solidFill>
                  <a:srgbClr val="3A66BF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0">
                <a:solidFill>
                  <a:srgbClr val="5B66C4"/>
                </a:solidFill>
                <a:latin typeface="Times New Roman"/>
                <a:cs typeface="Times New Roman"/>
              </a:rPr>
              <a:t>,</a:t>
            </a:r>
            <a:r>
              <a:rPr dirty="0" smtClean="0" sz="700" spc="0">
                <a:solidFill>
                  <a:srgbClr val="3A66BF"/>
                </a:solidFill>
                <a:latin typeface="Times New Roman"/>
                <a:cs typeface="Times New Roman"/>
              </a:rPr>
              <a:t>-</a:t>
            </a:r>
            <a:r>
              <a:rPr dirty="0" smtClean="0" sz="700" spc="0">
                <a:solidFill>
                  <a:srgbClr val="2359BA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0">
                <a:solidFill>
                  <a:srgbClr val="3A66BF"/>
                </a:solidFill>
                <a:latin typeface="Times New Roman"/>
                <a:cs typeface="Times New Roman"/>
              </a:rPr>
              <a:t>.3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5397" y="6500848"/>
            <a:ext cx="1070655" cy="102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605267"/>
                </a:solidFill>
                <a:latin typeface="Times New Roman"/>
                <a:cs typeface="Times New Roman"/>
              </a:rPr>
              <a:t>i;..:::</a:t>
            </a:r>
            <a:r>
              <a:rPr dirty="0" smtClean="0" sz="600" spc="-4">
                <a:solidFill>
                  <a:srgbClr val="605267"/>
                </a:solidFill>
                <a:latin typeface="Times New Roman"/>
                <a:cs typeface="Times New Roman"/>
              </a:rPr>
              <a:t>:</a:t>
            </a:r>
            <a:r>
              <a:rPr dirty="0" smtClean="0" sz="600" spc="0">
                <a:solidFill>
                  <a:srgbClr val="345DA0"/>
                </a:solidFill>
                <a:latin typeface="Times New Roman"/>
                <a:cs typeface="Times New Roman"/>
              </a:rPr>
              <a:t>.</a:t>
            </a:r>
            <a:r>
              <a:rPr dirty="0" smtClean="0" sz="600" spc="0">
                <a:solidFill>
                  <a:srgbClr val="345DA0"/>
                </a:solidFill>
                <a:latin typeface="Times New Roman"/>
                <a:cs typeface="Times New Roman"/>
              </a:rPr>
              <a:t>  </a:t>
            </a:r>
            <a:r>
              <a:rPr dirty="0" smtClean="0" sz="600" spc="49">
                <a:solidFill>
                  <a:srgbClr val="345DA0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>
                <a:solidFill>
                  <a:srgbClr val="605267"/>
                </a:solidFill>
                <a:latin typeface="Arial"/>
                <a:cs typeface="Arial"/>
              </a:rPr>
              <a:t>of-=-</a:t>
            </a:r>
            <a:r>
              <a:rPr dirty="0" smtClean="0" sz="600" spc="0">
                <a:solidFill>
                  <a:srgbClr val="605267"/>
                </a:solidFill>
                <a:latin typeface="Arial"/>
                <a:cs typeface="Arial"/>
              </a:rPr>
              <a:t>     </a:t>
            </a:r>
            <a:r>
              <a:rPr dirty="0" smtClean="0" sz="600" spc="114">
                <a:solidFill>
                  <a:srgbClr val="605267"/>
                </a:solidFill>
                <a:latin typeface="Arial"/>
                <a:cs typeface="Arial"/>
              </a:rPr>
              <a:t> </a:t>
            </a:r>
            <a:r>
              <a:rPr dirty="0" smtClean="0" sz="600" spc="0">
                <a:solidFill>
                  <a:srgbClr val="4F4454"/>
                </a:solidFill>
                <a:latin typeface="Arial"/>
                <a:cs typeface="Arial"/>
              </a:rPr>
              <a:t>F</a:t>
            </a:r>
            <a:r>
              <a:rPr dirty="0" smtClean="0" sz="600" spc="0">
                <a:solidFill>
                  <a:srgbClr val="605267"/>
                </a:solidFill>
                <a:latin typeface="Arial"/>
                <a:cs typeface="Arial"/>
              </a:rPr>
              <a:t>e:::.rua</a:t>
            </a:r>
            <a:r>
              <a:rPr dirty="0" smtClean="0" sz="600" spc="-4">
                <a:solidFill>
                  <a:srgbClr val="605267"/>
                </a:solidFill>
                <a:latin typeface="Arial"/>
                <a:cs typeface="Arial"/>
              </a:rPr>
              <a:t>r</a:t>
            </a:r>
            <a:r>
              <a:rPr dirty="0" smtClean="0" sz="600" spc="0">
                <a:solidFill>
                  <a:srgbClr val="835672"/>
                </a:solidFill>
                <a:latin typeface="Arial"/>
                <a:cs typeface="Arial"/>
              </a:rPr>
              <a:t>·.</a:t>
            </a:r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72963" y="6500848"/>
            <a:ext cx="211866" cy="101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605267"/>
                </a:solidFill>
                <a:latin typeface="Arial"/>
                <a:cs typeface="Arial"/>
              </a:rPr>
              <a:t>2020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" y="0"/>
            <a:ext cx="8763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6847"/>
            <a:ext cx="259841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-4" b="1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NTRO</a:t>
            </a:r>
            <a:r>
              <a:rPr dirty="0" smtClean="0" sz="2550" spc="9" b="1">
                <a:solidFill>
                  <a:srgbClr val="565F6C"/>
                </a:solidFill>
                <a:latin typeface="Arial"/>
                <a:cs typeface="Arial"/>
              </a:rPr>
              <a:t>D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UCTION</a:t>
            </a:r>
            <a:endParaRPr sz="2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054778"/>
            <a:ext cx="7511283" cy="406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na</a:t>
            </a:r>
            <a:r>
              <a:rPr dirty="0" smtClean="0" sz="2800" spc="-7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was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4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as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ts val="3025"/>
              </a:lnSpc>
              <a:spcBef>
                <a:spcPts val="3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omm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8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ld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9">
                <a:latin typeface="Arial"/>
                <a:cs typeface="Arial"/>
              </a:rPr>
              <a:t>9</a:t>
            </a:r>
            <a:r>
              <a:rPr dirty="0" smtClean="0" sz="2800" spc="0">
                <a:latin typeface="Arial"/>
                <a:cs typeface="Arial"/>
              </a:rPr>
              <a:t>6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253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2,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was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ts val="3025"/>
              </a:lnSpc>
              <a:spcBef>
                <a:spcPts val="151"/>
              </a:spcBef>
            </a:pP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sim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le,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fat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287019" marR="276102" indent="-274319">
              <a:lnSpc>
                <a:spcPct val="98891"/>
              </a:lnSpc>
              <a:spcBef>
                <a:spcPts val="253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3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ut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ak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ute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-9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(SAR</a:t>
            </a:r>
            <a:r>
              <a:rPr dirty="0" smtClean="0" sz="2800" spc="-9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CoV)</a:t>
            </a:r>
            <a:r>
              <a:rPr dirty="0" smtClean="0" sz="2800" spc="-1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02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14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03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Gu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1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10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a,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ts val="2925"/>
              </a:lnSpc>
              <a:spcBef>
                <a:spcPts val="146"/>
              </a:spcBef>
            </a:pP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ual</a:t>
            </a:r>
            <a:r>
              <a:rPr dirty="0" smtClean="0" sz="2800" spc="-5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8,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98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rmed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s,</a:t>
            </a:r>
            <a:endParaRPr sz="2800">
              <a:latin typeface="Arial"/>
              <a:cs typeface="Arial"/>
            </a:endParaRPr>
          </a:p>
          <a:p>
            <a:pPr marL="287019" marR="1284024">
              <a:lnSpc>
                <a:spcPts val="3020"/>
              </a:lnSpc>
              <a:spcBef>
                <a:spcPts val="19"/>
              </a:spcBef>
            </a:pP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9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7</a:t>
            </a:r>
            <a:r>
              <a:rPr dirty="0" smtClean="0" sz="2800" spc="9">
                <a:latin typeface="Arial"/>
                <a:cs typeface="Arial"/>
              </a:rPr>
              <a:t>7</a:t>
            </a:r>
            <a:r>
              <a:rPr dirty="0" smtClean="0" sz="2800" spc="0">
                <a:latin typeface="Arial"/>
                <a:cs typeface="Arial"/>
              </a:rPr>
              <a:t>4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ths</a:t>
            </a:r>
            <a:r>
              <a:rPr dirty="0" smtClean="0" sz="2800" spc="-6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7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1980998"/>
            <a:ext cx="7684011" cy="3947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ic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mer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2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new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marL="287019" marR="323452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-6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59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7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9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7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Cit</a:t>
            </a:r>
            <a:r>
              <a:rPr dirty="0" smtClean="0" sz="2800" spc="-19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4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umo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ia</a:t>
            </a:r>
            <a:r>
              <a:rPr dirty="0" smtClean="0" sz="2800" spc="-10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ut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ny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ear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  <a:p>
            <a:pPr marL="287019" indent="-274319">
              <a:lnSpc>
                <a:spcPct val="100041"/>
              </a:lnSpc>
              <a:spcBef>
                <a:spcPts val="604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8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om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am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fa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ily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19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CoV</a:t>
            </a:r>
            <a:r>
              <a:rPr dirty="0" smtClean="0" sz="2800" spc="-7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2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-9">
                <a:latin typeface="Arial"/>
                <a:cs typeface="Arial"/>
              </a:rPr>
              <a:t>R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CoV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605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0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7</a:t>
            </a:r>
            <a:r>
              <a:rPr dirty="0" smtClean="0" sz="2800" spc="34">
                <a:latin typeface="Arial"/>
                <a:cs typeface="Arial"/>
              </a:rPr>
              <a:t>5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8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%</a:t>
            </a:r>
            <a:r>
              <a:rPr dirty="0" smtClean="0" sz="2800" spc="-8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endParaRPr sz="2800">
              <a:latin typeface="Arial"/>
              <a:cs typeface="Arial"/>
            </a:endParaRPr>
          </a:p>
          <a:p>
            <a:pPr marL="287019" marR="48635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4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-25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5940" y="936847"/>
            <a:ext cx="205329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4" b="1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ESE</a:t>
            </a:r>
            <a:r>
              <a:rPr dirty="0" smtClean="0" sz="2550" spc="-39" b="1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VOIR</a:t>
            </a:r>
            <a:endParaRPr sz="2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060" y="1904798"/>
            <a:ext cx="7592817" cy="35208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Animals</a:t>
            </a:r>
            <a:r>
              <a:rPr dirty="0" smtClean="0" sz="2800" spc="-7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ld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4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ry</a:t>
            </a:r>
            <a:r>
              <a:rPr dirty="0" smtClean="0" sz="2800" spc="-13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0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4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nf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8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were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wor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1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Hua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5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Sea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et,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Hub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i,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-44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,Ch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260701">
              <a:lnSpc>
                <a:spcPct val="100041"/>
              </a:lnSpc>
              <a:spcBef>
                <a:spcPts val="602"/>
              </a:spcBef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ll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6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ve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ls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for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so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7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SARS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em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9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03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602"/>
              </a:spcBef>
            </a:pPr>
            <a:r>
              <a:rPr dirty="0" smtClean="0" sz="2800" spc="0">
                <a:latin typeface="Arial"/>
                <a:cs typeface="Arial"/>
              </a:rPr>
              <a:t>Res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ar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rmed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by</a:t>
            </a:r>
            <a:r>
              <a:rPr dirty="0" smtClean="0" sz="2800" spc="-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nom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9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1991335"/>
            <a:ext cx="284314" cy="2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4202017"/>
            <a:ext cx="283996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5131410"/>
            <a:ext cx="284314" cy="2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060" y="5548370"/>
            <a:ext cx="17004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4" b="1">
                <a:latin typeface="Arial"/>
                <a:cs typeface="Arial"/>
              </a:rPr>
              <a:t>2019</a:t>
            </a:r>
            <a:r>
              <a:rPr dirty="0" smtClean="0" sz="2800" spc="4" b="1">
                <a:latin typeface="Arial"/>
                <a:cs typeface="Arial"/>
              </a:rPr>
              <a:t>-</a:t>
            </a:r>
            <a:r>
              <a:rPr dirty="0" smtClean="0" sz="2800" spc="0" b="1">
                <a:latin typeface="Arial"/>
                <a:cs typeface="Arial"/>
              </a:rPr>
              <a:t>CoV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056" y="5548370"/>
            <a:ext cx="49782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 b="1">
                <a:latin typeface="Arial"/>
                <a:cs typeface="Arial"/>
              </a:rPr>
              <a:t>ha</a:t>
            </a:r>
            <a:r>
              <a:rPr dirty="0" smtClean="0" sz="2800" spc="4" b="1">
                <a:latin typeface="Arial"/>
                <a:cs typeface="Arial"/>
              </a:rPr>
              <a:t>v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43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9</a:t>
            </a:r>
            <a:r>
              <a:rPr dirty="0" smtClean="0" sz="2800" spc="19" b="1">
                <a:latin typeface="Arial"/>
                <a:cs typeface="Arial"/>
              </a:rPr>
              <a:t>6</a:t>
            </a:r>
            <a:r>
              <a:rPr dirty="0" smtClean="0" sz="2800" spc="0" b="1">
                <a:latin typeface="Arial"/>
                <a:cs typeface="Arial"/>
              </a:rPr>
              <a:t>%</a:t>
            </a:r>
            <a:r>
              <a:rPr dirty="0" smtClean="0" sz="2800" spc="-6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h</a:t>
            </a:r>
            <a:r>
              <a:rPr dirty="0" smtClean="0" sz="2800" spc="-9" b="1">
                <a:latin typeface="Arial"/>
                <a:cs typeface="Arial"/>
              </a:rPr>
              <a:t>o</a:t>
            </a:r>
            <a:r>
              <a:rPr dirty="0" smtClean="0" sz="2800" spc="0" b="1">
                <a:latin typeface="Arial"/>
                <a:cs typeface="Arial"/>
              </a:rPr>
              <a:t>mology</a:t>
            </a:r>
            <a:r>
              <a:rPr dirty="0" smtClean="0" sz="2800" spc="-6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with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5634907"/>
            <a:ext cx="283996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4060" y="5975090"/>
            <a:ext cx="270883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 b="1">
                <a:latin typeface="Arial"/>
                <a:cs typeface="Arial"/>
              </a:rPr>
              <a:t>corona</a:t>
            </a:r>
            <a:r>
              <a:rPr dirty="0" smtClean="0" sz="2800" spc="-6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vi</a:t>
            </a:r>
            <a:r>
              <a:rPr dirty="0" smtClean="0" sz="2800" spc="9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use</a:t>
            </a:r>
            <a:r>
              <a:rPr dirty="0" smtClean="0" sz="2800" spc="9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934200" y="502920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449167"/>
            <a:ext cx="7350710" cy="90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F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IRST</a:t>
            </a:r>
            <a:r>
              <a:rPr dirty="0" smtClean="0" sz="2550" spc="19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RA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SM</a:t>
            </a:r>
            <a:r>
              <a:rPr dirty="0" smtClean="0" sz="2550" spc="-9" b="1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SSION</a:t>
            </a:r>
            <a:r>
              <a:rPr dirty="0" smtClean="0" sz="2550" spc="23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F</a:t>
            </a:r>
            <a:r>
              <a:rPr dirty="0" smtClean="0" sz="2550" spc="16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-4" b="1">
                <a:solidFill>
                  <a:srgbClr val="565F6C"/>
                </a:solidFill>
                <a:latin typeface="Arial"/>
                <a:cs typeface="Arial"/>
              </a:rPr>
              <a:t>2019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-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3200" spc="4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V</a:t>
            </a:r>
            <a:r>
              <a:rPr dirty="0" smtClean="0" sz="3200" spc="-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-144" b="1">
                <a:solidFill>
                  <a:srgbClr val="565F6C"/>
                </a:solidFill>
                <a:latin typeface="Arial"/>
                <a:cs typeface="Arial"/>
              </a:rPr>
              <a:t>W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AS</a:t>
            </a:r>
            <a:endParaRPr sz="255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  <a:spcBef>
                <a:spcPts val="601"/>
              </a:spcBef>
            </a:pP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ZOO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OTIC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920038"/>
            <a:ext cx="73625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2019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nCoV</a:t>
            </a:r>
            <a:r>
              <a:rPr dirty="0" smtClean="0" sz="2800" spc="-1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ght</a:t>
            </a:r>
            <a:r>
              <a:rPr dirty="0" smtClean="0" sz="2800" spc="-4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z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tic</a:t>
            </a:r>
            <a:r>
              <a:rPr dirty="0" smtClean="0" sz="2800" spc="-5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us,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60" y="2347386"/>
            <a:ext cx="1339938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677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as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wor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3573" y="2347386"/>
            <a:ext cx="5435924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fir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gr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up</a:t>
            </a:r>
            <a:r>
              <a:rPr dirty="0" smtClean="0" sz="2800" spc="-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nts</a:t>
            </a:r>
            <a:r>
              <a:rPr dirty="0" smtClean="0" sz="2800" spc="-9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were</a:t>
            </a:r>
            <a:endParaRPr sz="2800">
              <a:latin typeface="Arial"/>
              <a:cs typeface="Arial"/>
            </a:endParaRPr>
          </a:p>
          <a:p>
            <a:pPr marL="35070" indent="-2095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al</a:t>
            </a:r>
            <a:r>
              <a:rPr dirty="0" smtClean="0" sz="2800" spc="-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so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ld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0260" y="3627800"/>
            <a:ext cx="6418464" cy="1233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-18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9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cam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1752398"/>
            <a:ext cx="7295742" cy="4024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712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2019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nCoV</a:t>
            </a:r>
            <a:r>
              <a:rPr dirty="0" smtClean="0" sz="2800" spc="-1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might</a:t>
            </a:r>
            <a:r>
              <a:rPr dirty="0" smtClean="0" sz="2800" spc="-5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ve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j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mped</a:t>
            </a:r>
            <a:r>
              <a:rPr dirty="0" smtClean="0" sz="2800" spc="-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287019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ba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um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19" marR="284085" indent="-274319">
              <a:lnSpc>
                <a:spcPct val="100041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S</a:t>
            </a:r>
            <a:r>
              <a:rPr dirty="0" smtClean="0" sz="2800" spc="-9" b="1">
                <a:latin typeface="Arial"/>
                <a:cs typeface="Arial"/>
              </a:rPr>
              <a:t>n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9" b="1">
                <a:latin typeface="Arial"/>
                <a:cs typeface="Arial"/>
              </a:rPr>
              <a:t>k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26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is</a:t>
            </a:r>
            <a:r>
              <a:rPr dirty="0" smtClean="0" sz="2800" spc="-23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the</a:t>
            </a:r>
            <a:r>
              <a:rPr dirty="0" smtClean="0" sz="2800" spc="-2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int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rm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dia</a:t>
            </a:r>
            <a:r>
              <a:rPr dirty="0" smtClean="0" sz="2800" spc="4" b="1">
                <a:latin typeface="Arial"/>
                <a:cs typeface="Arial"/>
              </a:rPr>
              <a:t>t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146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h</a:t>
            </a:r>
            <a:r>
              <a:rPr dirty="0" smtClean="0" sz="2800" spc="-9" b="1">
                <a:latin typeface="Arial"/>
                <a:cs typeface="Arial"/>
              </a:rPr>
              <a:t>o</a:t>
            </a:r>
            <a:r>
              <a:rPr dirty="0" smtClean="0" sz="2800" spc="0" b="1">
                <a:latin typeface="Arial"/>
                <a:cs typeface="Arial"/>
              </a:rPr>
              <a:t>st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betw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en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h</a:t>
            </a:r>
            <a:r>
              <a:rPr dirty="0" smtClean="0" sz="2800" spc="-9" b="1">
                <a:latin typeface="Arial"/>
                <a:cs typeface="Arial"/>
              </a:rPr>
              <a:t>u</a:t>
            </a:r>
            <a:r>
              <a:rPr dirty="0" smtClean="0" sz="2800" spc="0" b="1">
                <a:latin typeface="Arial"/>
                <a:cs typeface="Arial"/>
              </a:rPr>
              <a:t>man</a:t>
            </a:r>
            <a:r>
              <a:rPr dirty="0" smtClean="0" sz="2800" spc="-32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and</a:t>
            </a:r>
            <a:r>
              <a:rPr dirty="0" smtClean="0" sz="2800" spc="-3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bat.</a:t>
            </a:r>
            <a:endParaRPr sz="2800">
              <a:latin typeface="Arial"/>
              <a:cs typeface="Arial"/>
            </a:endParaRPr>
          </a:p>
          <a:p>
            <a:pPr marL="287019" marR="1077" indent="-274319">
              <a:lnSpc>
                <a:spcPct val="100041"/>
              </a:lnSpc>
              <a:spcBef>
                <a:spcPts val="604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mu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all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wed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mit</a:t>
            </a:r>
            <a:r>
              <a:rPr dirty="0" smtClean="0" sz="2800" spc="-8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man</a:t>
            </a:r>
            <a:endParaRPr sz="2800">
              <a:latin typeface="Arial"/>
              <a:cs typeface="Arial"/>
            </a:endParaRPr>
          </a:p>
          <a:p>
            <a:pPr marL="12700" marR="49712">
              <a:lnSpc>
                <a:spcPct val="95825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After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9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hum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n,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287019" marR="49712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mi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4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6847"/>
            <a:ext cx="42945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-4" b="1">
                <a:solidFill>
                  <a:srgbClr val="565F6C"/>
                </a:solidFill>
                <a:latin typeface="Arial"/>
                <a:cs typeface="Arial"/>
              </a:rPr>
              <a:t>M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OD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550" spc="175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F</a:t>
            </a:r>
            <a:r>
              <a:rPr dirty="0" smtClean="0" sz="2550" spc="17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TRANSMISSION</a:t>
            </a:r>
            <a:endParaRPr sz="2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1889558"/>
            <a:ext cx="7735530" cy="3444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Huma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hum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mis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ion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vir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287019" marR="42584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20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ad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t,</a:t>
            </a:r>
            <a:r>
              <a:rPr dirty="0" smtClean="0" sz="2800" spc="-9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gh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ts</a:t>
            </a:r>
            <a:r>
              <a:rPr dirty="0" smtClean="0" sz="2800" spc="-9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om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hs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sneeze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4">
                <a:latin typeface="Arial"/>
                <a:cs typeface="Arial"/>
              </a:rPr>
              <a:t>ith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5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rang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5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abou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6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fee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(1.</a:t>
            </a:r>
            <a:r>
              <a:rPr dirty="0" smtClean="0" sz="2800" spc="0">
                <a:latin typeface="Arial"/>
                <a:cs typeface="Arial"/>
              </a:rPr>
              <a:t>8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m).</a:t>
            </a:r>
            <a:endParaRPr sz="2800">
              <a:latin typeface="Arial"/>
              <a:cs typeface="Arial"/>
            </a:endParaRPr>
          </a:p>
          <a:p>
            <a:pPr marL="287019" marR="65888" indent="-274319">
              <a:lnSpc>
                <a:spcPct val="100041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4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fa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2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j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mi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us</a:t>
            </a:r>
            <a:r>
              <a:rPr dirty="0" smtClean="0" sz="2800" spc="-11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ts</a:t>
            </a:r>
            <a:r>
              <a:rPr dirty="0" smtClean="0" sz="2800" spc="-9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his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e(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307340" y="1310685"/>
            <a:ext cx="7675324" cy="3947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7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29">
                <a:latin typeface="Arial"/>
                <a:cs typeface="Arial"/>
              </a:rPr>
              <a:t>2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14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ys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59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5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RNA</a:t>
            </a:r>
            <a:r>
              <a:rPr dirty="0" smtClean="0" sz="2800" spc="-20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has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al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een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ol</a:t>
            </a:r>
            <a:endParaRPr sz="2800">
              <a:latin typeface="Arial"/>
              <a:cs typeface="Arial"/>
            </a:endParaRPr>
          </a:p>
          <a:p>
            <a:pPr marL="287020" marR="48635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mpl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9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41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0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can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</a:t>
            </a:r>
            <a:r>
              <a:rPr dirty="0" smtClean="0" sz="2800" spc="-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2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4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HO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tes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"t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smi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om</a:t>
            </a:r>
            <a:r>
              <a:rPr dirty="0" smtClean="0" sz="2800" spc="-1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ym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tom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tic</a:t>
            </a:r>
            <a:r>
              <a:rPr dirty="0" smtClean="0" sz="2800" spc="-16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not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maj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mis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n"</a:t>
            </a:r>
            <a:r>
              <a:rPr dirty="0" smtClean="0" sz="2800" spc="-14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68299" y="762000"/>
            <a:ext cx="8559799" cy="0"/>
          </a:xfrm>
          <a:custGeom>
            <a:avLst/>
            <a:gdLst/>
            <a:ahLst/>
            <a:cxnLst/>
            <a:rect l="l" t="t" r="r" b="b"/>
            <a:pathLst>
              <a:path w="8559799" h="0">
                <a:moveTo>
                  <a:pt x="0" y="0"/>
                </a:moveTo>
                <a:lnTo>
                  <a:pt x="8559799" y="0"/>
                </a:lnTo>
              </a:path>
            </a:pathLst>
          </a:custGeom>
          <a:ln w="50799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67182" y="1468628"/>
            <a:ext cx="469645" cy="152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981710" y="2443987"/>
            <a:ext cx="591566" cy="786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102094" y="1468628"/>
            <a:ext cx="494030" cy="152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91566" y="4516627"/>
            <a:ext cx="957326" cy="152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10254" y="4516627"/>
            <a:ext cx="1054862" cy="152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522211" y="2964312"/>
            <a:ext cx="17172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7988" y="3029217"/>
            <a:ext cx="162732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0"/>
              </a:lnSpc>
              <a:spcBef>
                <a:spcPts val="178"/>
              </a:spcBef>
            </a:pPr>
            <a:r>
              <a:rPr dirty="0" smtClean="0" sz="34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9364" y="4607282"/>
            <a:ext cx="157883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dirty="0" smtClean="0" sz="600" spc="0">
                <a:solidFill>
                  <a:srgbClr val="696967"/>
                </a:solidFill>
                <a:latin typeface="Arial"/>
                <a:cs typeface="Arial"/>
              </a:rPr>
              <a:t>_',I/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299" y="0"/>
            <a:ext cx="8395462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763762" y="0"/>
            <a:ext cx="151638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8299" y="762000"/>
            <a:ext cx="8395462" cy="6095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2"/>
              </a:spcBef>
            </a:pPr>
            <a:endParaRPr sz="950"/>
          </a:p>
          <a:p>
            <a:pPr marL="119380">
              <a:lnSpc>
                <a:spcPct val="95825"/>
              </a:lnSpc>
            </a:pPr>
            <a:r>
              <a:rPr dirty="0" smtClean="0" sz="2300" b="1">
                <a:solidFill>
                  <a:srgbClr val="141414"/>
                </a:solidFill>
                <a:latin typeface="Arial"/>
                <a:cs typeface="Arial"/>
              </a:rPr>
              <a:t>From</a:t>
            </a:r>
            <a:r>
              <a:rPr dirty="0" smtClean="0" sz="2300" spc="-400" b="1">
                <a:solidFill>
                  <a:srgbClr val="141414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animal</a:t>
            </a:r>
            <a:r>
              <a:rPr dirty="0" smtClean="0" sz="2300" spc="-27" b="1">
                <a:solidFill>
                  <a:srgbClr val="141414"/>
                </a:solidFill>
                <a:latin typeface="Arial"/>
                <a:cs typeface="Arial"/>
              </a:rPr>
              <a:t>s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to</a:t>
            </a:r>
            <a:r>
              <a:rPr dirty="0" smtClean="0" sz="2300" spc="-47" b="1">
                <a:solidFill>
                  <a:srgbClr val="141414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human</a:t>
            </a:r>
            <a:r>
              <a:rPr dirty="0" smtClean="0" sz="2300" spc="-484" b="1">
                <a:solidFill>
                  <a:srgbClr val="141414"/>
                </a:solidFill>
                <a:latin typeface="Arial"/>
                <a:cs typeface="Arial"/>
              </a:rPr>
              <a:t>s</a:t>
            </a:r>
            <a:r>
              <a:rPr dirty="0" smtClean="0" sz="2300" spc="0" b="1">
                <a:solidFill>
                  <a:srgbClr val="525252"/>
                </a:solidFill>
                <a:latin typeface="Arial"/>
                <a:cs typeface="Arial"/>
              </a:rPr>
              <a:t>:</a:t>
            </a:r>
            <a:r>
              <a:rPr dirty="0" smtClean="0" sz="2300" spc="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the</a:t>
            </a:r>
            <a:r>
              <a:rPr dirty="0" smtClean="0" sz="2300" spc="-325" b="1">
                <a:solidFill>
                  <a:srgbClr val="141414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emergenc</a:t>
            </a:r>
            <a:r>
              <a:rPr dirty="0" smtClean="0" sz="2300" spc="79" b="1">
                <a:solidFill>
                  <a:srgbClr val="141414"/>
                </a:solidFill>
                <a:latin typeface="Arial"/>
                <a:cs typeface="Arial"/>
              </a:rPr>
              <a:t>e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of</a:t>
            </a:r>
            <a:r>
              <a:rPr dirty="0" smtClean="0" sz="2300" spc="-454" b="1">
                <a:solidFill>
                  <a:srgbClr val="141414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a</a:t>
            </a:r>
            <a:r>
              <a:rPr dirty="0" smtClean="0" sz="2300" spc="211" b="1">
                <a:solidFill>
                  <a:srgbClr val="141414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new</a:t>
            </a:r>
            <a:r>
              <a:rPr dirty="0" smtClean="0" sz="2300" spc="-284" b="1">
                <a:solidFill>
                  <a:srgbClr val="141414"/>
                </a:solidFill>
                <a:latin typeface="Arial"/>
                <a:cs typeface="Arial"/>
              </a:rPr>
              <a:t> </a:t>
            </a:r>
            <a:r>
              <a:rPr dirty="0" smtClean="0" sz="2300" spc="0" b="1">
                <a:solidFill>
                  <a:srgbClr val="313131"/>
                </a:solidFill>
                <a:latin typeface="Arial"/>
                <a:cs typeface="Arial"/>
              </a:rPr>
              <a:t>v</a:t>
            </a:r>
            <a:r>
              <a:rPr dirty="0" smtClean="0" sz="2300" spc="-204" b="1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dirty="0" smtClean="0" sz="2300" spc="0" b="1">
                <a:solidFill>
                  <a:srgbClr val="141414"/>
                </a:solidFill>
                <a:latin typeface="Arial"/>
                <a:cs typeface="Arial"/>
              </a:rPr>
              <a:t>rus</a:t>
            </a:r>
            <a:endParaRPr sz="2300">
              <a:latin typeface="Arial"/>
              <a:cs typeface="Arial"/>
            </a:endParaRPr>
          </a:p>
          <a:p>
            <a:pPr marL="1765300">
              <a:lnSpc>
                <a:spcPts val="1162"/>
              </a:lnSpc>
              <a:spcBef>
                <a:spcPts val="2124"/>
              </a:spcBef>
            </a:pPr>
            <a:r>
              <a:rPr dirty="0" smtClean="0" sz="900" spc="14" b="1">
                <a:solidFill>
                  <a:srgbClr val="696967"/>
                </a:solidFill>
                <a:latin typeface="Times New Roman"/>
                <a:cs typeface="Times New Roman"/>
              </a:rPr>
              <a:t>~</a:t>
            </a:r>
            <a:r>
              <a:rPr dirty="0" smtClean="0" sz="900" spc="-50" b="1">
                <a:solidFill>
                  <a:srgbClr val="525252"/>
                </a:solidFill>
                <a:latin typeface="Times New Roman"/>
                <a:cs typeface="Times New Roman"/>
              </a:rPr>
              <a:t>I</a:t>
            </a:r>
            <a:r>
              <a:rPr dirty="0" smtClean="0" sz="900" spc="0" b="1">
                <a:solidFill>
                  <a:srgbClr val="696967"/>
                </a:solidFill>
                <a:latin typeface="Times New Roman"/>
                <a:cs typeface="Times New Roman"/>
              </a:rPr>
              <a:t>A(,t</a:t>
            </a:r>
            <a:r>
              <a:rPr dirty="0" smtClean="0" sz="900" spc="0" b="1">
                <a:solidFill>
                  <a:srgbClr val="696967"/>
                </a:solidFill>
                <a:latin typeface="Times New Roman"/>
                <a:cs typeface="Times New Roman"/>
              </a:rPr>
              <a:t>   </a:t>
            </a:r>
            <a:r>
              <a:rPr dirty="0" smtClean="0" sz="900" spc="39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0" b="1">
                <a:solidFill>
                  <a:srgbClr val="525252"/>
                </a:solidFill>
                <a:latin typeface="Times New Roman"/>
                <a:cs typeface="Times New Roman"/>
              </a:rPr>
              <a:t>•</a:t>
            </a:r>
            <a:r>
              <a:rPr dirty="0" smtClean="0" sz="900" spc="0" b="1">
                <a:solidFill>
                  <a:srgbClr val="525252"/>
                </a:solidFill>
                <a:latin typeface="Times New Roman"/>
                <a:cs typeface="Times New Roman"/>
              </a:rPr>
              <a:t>                                         </a:t>
            </a:r>
            <a:r>
              <a:rPr dirty="0" smtClean="0" sz="900" spc="218" b="1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696967"/>
                </a:solidFill>
                <a:latin typeface="Times New Roman"/>
                <a:cs typeface="Times New Roman"/>
              </a:rPr>
              <a:t>SIA(,t</a:t>
            </a:r>
            <a:r>
              <a:rPr dirty="0" smtClean="0" sz="1000" spc="0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82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 b="1">
                <a:solidFill>
                  <a:srgbClr val="696967"/>
                </a:solidFill>
                <a:latin typeface="Arial"/>
                <a:cs typeface="Arial"/>
              </a:rPr>
              <a:t>j</a:t>
            </a:r>
            <a:r>
              <a:rPr dirty="0" smtClean="0" sz="700" spc="0" b="1">
                <a:solidFill>
                  <a:srgbClr val="696967"/>
                </a:solidFill>
                <a:latin typeface="Arial"/>
                <a:cs typeface="Arial"/>
              </a:rPr>
              <a:t>                                                 </a:t>
            </a:r>
            <a:r>
              <a:rPr dirty="0" smtClean="0" sz="700" spc="94" b="1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8282" sz="1050" spc="0" b="1">
                <a:solidFill>
                  <a:srgbClr val="696967"/>
                </a:solidFill>
                <a:latin typeface="Times New Roman"/>
                <a:cs typeface="Times New Roman"/>
              </a:rPr>
              <a:t>')</a:t>
            </a:r>
            <a:r>
              <a:rPr dirty="0" smtClean="0" baseline="8282" sz="1050" spc="67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8282" sz="1050" spc="0" b="1">
                <a:solidFill>
                  <a:srgbClr val="696967"/>
                </a:solidFill>
                <a:latin typeface="Times New Roman"/>
                <a:cs typeface="Times New Roman"/>
              </a:rPr>
              <a:t>'</a:t>
            </a:r>
            <a:r>
              <a:rPr dirty="0" smtClean="0" baseline="8282" sz="1050" spc="14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8282" sz="1050" spc="0" b="1">
                <a:solidFill>
                  <a:srgbClr val="525252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8282" sz="1050" spc="-14" b="1">
                <a:solidFill>
                  <a:srgbClr val="696967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8282" sz="1050" spc="0" b="1">
                <a:solidFill>
                  <a:srgbClr val="525252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8282" sz="1050" spc="0" b="1">
                <a:solidFill>
                  <a:srgbClr val="525252"/>
                </a:solidFill>
                <a:latin typeface="Times New Roman"/>
                <a:cs typeface="Times New Roman"/>
              </a:rPr>
              <a:t>  </a:t>
            </a:r>
            <a:r>
              <a:rPr dirty="0" smtClean="0" baseline="8282" sz="1050" spc="-4" b="1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6441" sz="1350" spc="0" b="1">
                <a:solidFill>
                  <a:srgbClr val="696967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6441" sz="1350" spc="0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6441" sz="1350" spc="114" b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8282" sz="1050" spc="0" b="1">
                <a:solidFill>
                  <a:srgbClr val="696967"/>
                </a:solidFill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3898900">
              <a:lnSpc>
                <a:spcPts val="5692"/>
              </a:lnSpc>
              <a:spcBef>
                <a:spcPts val="4879"/>
              </a:spcBef>
            </a:pPr>
            <a:r>
              <a:rPr dirty="0" smtClean="0" baseline="-8525" sz="51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r>
              <a:rPr dirty="0" smtClean="0" baseline="-8525" sz="5100" spc="0">
                <a:solidFill>
                  <a:srgbClr val="6E6031"/>
                </a:solidFill>
                <a:latin typeface="Times New Roman"/>
                <a:cs typeface="Times New Roman"/>
              </a:rPr>
              <a:t>                        </a:t>
            </a:r>
            <a:r>
              <a:rPr dirty="0" smtClean="0" baseline="-8525" sz="5100" spc="175">
                <a:solidFill>
                  <a:srgbClr val="6E603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3410" sz="51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r>
              <a:rPr dirty="0" smtClean="0" baseline="3410" sz="5100" spc="0">
                <a:solidFill>
                  <a:srgbClr val="6E6031"/>
                </a:solidFill>
                <a:latin typeface="Times New Roman"/>
                <a:cs typeface="Times New Roman"/>
              </a:rPr>
              <a:t>           </a:t>
            </a:r>
            <a:r>
              <a:rPr dirty="0" smtClean="0" baseline="3410" sz="5100" spc="210">
                <a:solidFill>
                  <a:srgbClr val="6E6031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r>
              <a:rPr dirty="0" smtClean="0" sz="3400" spc="0">
                <a:solidFill>
                  <a:srgbClr val="6E6031"/>
                </a:solidFill>
                <a:latin typeface="Times New Roman"/>
                <a:cs typeface="Times New Roman"/>
              </a:rPr>
              <a:t>               </a:t>
            </a:r>
            <a:r>
              <a:rPr dirty="0" smtClean="0" sz="3400" spc="348">
                <a:solidFill>
                  <a:srgbClr val="6E603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8117" sz="60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r>
              <a:rPr dirty="0" smtClean="0" baseline="18117" sz="6000" spc="0">
                <a:solidFill>
                  <a:srgbClr val="6E6031"/>
                </a:solidFill>
                <a:latin typeface="Times New Roman"/>
                <a:cs typeface="Times New Roman"/>
              </a:rPr>
              <a:t>       </a:t>
            </a:r>
            <a:r>
              <a:rPr dirty="0" smtClean="0" baseline="18117" sz="6000" spc="402">
                <a:solidFill>
                  <a:srgbClr val="6E6031"/>
                </a:solidFill>
                <a:latin typeface="Times New Roman"/>
                <a:cs typeface="Times New Roman"/>
              </a:rPr>
              <a:t> </a:t>
            </a:r>
            <a:r>
              <a:rPr dirty="0" smtClean="0" sz="3800" spc="0">
                <a:solidFill>
                  <a:srgbClr val="6E6031"/>
                </a:solidFill>
                <a:latin typeface="Times New Roman"/>
                <a:cs typeface="Times New Roman"/>
              </a:rPr>
              <a:t>•</a:t>
            </a:r>
            <a:endParaRPr sz="3800">
              <a:latin typeface="Times New Roman"/>
              <a:cs typeface="Times New Roman"/>
            </a:endParaRPr>
          </a:p>
          <a:p>
            <a:pPr marL="204724">
              <a:lnSpc>
                <a:spcPct val="95825"/>
              </a:lnSpc>
              <a:spcBef>
                <a:spcPts val="10429"/>
              </a:spcBef>
            </a:pP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Viru1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                                    </a:t>
            </a:r>
            <a:r>
              <a:rPr dirty="0" smtClean="0" sz="1300" spc="152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An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ma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l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mtClean="0" sz="1300" spc="126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d11ea1e</a:t>
            </a:r>
            <a:r>
              <a:rPr dirty="0" smtClean="0" sz="1300" spc="-22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reservoir</a:t>
            </a:r>
            <a:r>
              <a:rPr dirty="0" smtClean="0" sz="1300" spc="246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t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ermedia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t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-119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ho1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t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           </a:t>
            </a:r>
            <a:r>
              <a:rPr dirty="0" smtClean="0" sz="1300" spc="-114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Tran1mi</a:t>
            </a:r>
            <a:r>
              <a:rPr dirty="0" smtClean="0" sz="1300" spc="0">
                <a:solidFill>
                  <a:srgbClr val="696967"/>
                </a:solidFill>
                <a:latin typeface="Arial"/>
                <a:cs typeface="Arial"/>
              </a:rPr>
              <a:t>1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dirty="0" smtClean="0" sz="1300" spc="0">
                <a:solidFill>
                  <a:srgbClr val="313131"/>
                </a:solidFill>
                <a:latin typeface="Arial"/>
                <a:cs typeface="Arial"/>
              </a:rPr>
              <a:t>1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-169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mtClean="0" sz="1300" spc="-53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humaM,</a:t>
            </a:r>
            <a:r>
              <a:rPr dirty="0" smtClean="0" sz="1300" spc="318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Arial"/>
                <a:cs typeface="Arial"/>
              </a:rPr>
              <a:t>D111em1nat1on</a:t>
            </a:r>
            <a:endParaRPr sz="1300">
              <a:latin typeface="Arial"/>
              <a:cs typeface="Arial"/>
            </a:endParaRPr>
          </a:p>
          <a:p>
            <a:pPr marL="1753108">
              <a:lnSpc>
                <a:spcPts val="1590"/>
              </a:lnSpc>
              <a:spcBef>
                <a:spcPts val="79"/>
              </a:spcBef>
            </a:pPr>
            <a:r>
              <a:rPr dirty="0" smtClean="0" sz="1100" spc="0" b="1">
                <a:solidFill>
                  <a:srgbClr val="696967"/>
                </a:solidFill>
                <a:latin typeface="Arial"/>
                <a:cs typeface="Arial"/>
              </a:rPr>
              <a:t>.',</a:t>
            </a:r>
            <a:r>
              <a:rPr dirty="0" smtClean="0" sz="1100" spc="-45" b="1">
                <a:solidFill>
                  <a:srgbClr val="696967"/>
                </a:solidFill>
                <a:latin typeface="Arial"/>
                <a:cs typeface="Arial"/>
              </a:rPr>
              <a:t>'</a:t>
            </a:r>
            <a:r>
              <a:rPr dirty="0" smtClean="0" sz="1100" spc="0" b="1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dirty="0" smtClean="0" sz="1100" spc="0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100" spc="16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1100" spc="0" b="1">
                <a:solidFill>
                  <a:srgbClr val="696967"/>
                </a:solidFill>
                <a:latin typeface="Arial"/>
                <a:cs typeface="Arial"/>
              </a:rPr>
              <a:t>,</a:t>
            </a:r>
            <a:r>
              <a:rPr dirty="0" smtClean="0" sz="1100" spc="84" b="1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dirty="0" smtClean="0" sz="800" spc="38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696967"/>
                </a:solidFill>
                <a:latin typeface="Arial"/>
                <a:cs typeface="Arial"/>
              </a:rPr>
              <a:t>\.</a:t>
            </a:r>
            <a:r>
              <a:rPr dirty="0" smtClean="0" sz="800" spc="0" b="1">
                <a:solidFill>
                  <a:srgbClr val="696967"/>
                </a:solidFill>
                <a:latin typeface="Arial"/>
                <a:cs typeface="Arial"/>
              </a:rPr>
              <a:t>  </a:t>
            </a:r>
            <a:r>
              <a:rPr dirty="0" smtClean="0" sz="800" spc="47" b="1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+,</a:t>
            </a:r>
            <a:r>
              <a:rPr dirty="0" smtClean="0" sz="800" spc="54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i"</a:t>
            </a:r>
            <a:r>
              <a:rPr dirty="0" smtClean="0" sz="800" spc="182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r>
              <a:rPr dirty="0" smtClean="0" sz="800" spc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800" spc="8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700" spc="0" b="1" i="1">
                <a:solidFill>
                  <a:srgbClr val="696967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0" b="1" i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34" b="1" i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 b="1" i="1">
                <a:solidFill>
                  <a:srgbClr val="696967"/>
                </a:solidFill>
                <a:latin typeface="Times New Roman"/>
                <a:cs typeface="Times New Roman"/>
              </a:rPr>
              <a:t>,,</a:t>
            </a:r>
            <a:r>
              <a:rPr dirty="0" smtClean="0" sz="700" spc="0" b="1" i="1">
                <a:solidFill>
                  <a:srgbClr val="696967"/>
                </a:solidFill>
                <a:latin typeface="Times New Roman"/>
                <a:cs typeface="Times New Roman"/>
              </a:rPr>
              <a:t>   </a:t>
            </a:r>
            <a:r>
              <a:rPr dirty="0" smtClean="0" sz="700" spc="81" b="1" i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 b="1" i="1">
                <a:solidFill>
                  <a:srgbClr val="696967"/>
                </a:solidFill>
                <a:latin typeface="Times New Roman"/>
                <a:cs typeface="Times New Roman"/>
              </a:rPr>
              <a:t>,</a:t>
            </a:r>
            <a:r>
              <a:rPr dirty="0" smtClean="0" sz="700" spc="0" b="1" i="1">
                <a:solidFill>
                  <a:srgbClr val="696967"/>
                </a:solidFill>
                <a:latin typeface="Times New Roman"/>
                <a:cs typeface="Times New Roman"/>
              </a:rPr>
              <a:t>  </a:t>
            </a:r>
            <a:r>
              <a:rPr dirty="0" smtClean="0" sz="700" spc="90" b="1" i="1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11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116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i</a:t>
            </a:r>
            <a:r>
              <a:rPr dirty="0" smtClean="0" sz="800" spc="0">
                <a:solidFill>
                  <a:srgbClr val="525252"/>
                </a:solidFill>
                <a:latin typeface="Arial"/>
                <a:cs typeface="Arial"/>
              </a:rPr>
              <a:t>ll,</a:t>
            </a:r>
            <a:r>
              <a:rPr dirty="0" smtClean="0" sz="800" spc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8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,1:</a:t>
            </a:r>
            <a:r>
              <a:rPr dirty="0" smtClean="0" sz="800" spc="0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800" spc="-75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1100" spc="0">
                <a:solidFill>
                  <a:srgbClr val="696967"/>
                </a:solidFill>
                <a:latin typeface="Arial"/>
                <a:cs typeface="Arial"/>
              </a:rPr>
              <a:t>I·</a:t>
            </a:r>
            <a:r>
              <a:rPr dirty="0" smtClean="0" sz="1100" spc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dirty="0" smtClean="0" sz="1100" spc="0">
                <a:solidFill>
                  <a:srgbClr val="525252"/>
                </a:solidFill>
                <a:latin typeface="Arial"/>
                <a:cs typeface="Arial"/>
              </a:rPr>
              <a:t>                                                                                   </a:t>
            </a:r>
            <a:r>
              <a:rPr dirty="0" smtClean="0" sz="1100" spc="89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baseline="4459" sz="1950" spc="0">
                <a:solidFill>
                  <a:srgbClr val="525252"/>
                </a:solidFill>
                <a:latin typeface="Arial"/>
                <a:cs typeface="Arial"/>
              </a:rPr>
              <a:t>then</a:t>
            </a:r>
            <a:r>
              <a:rPr dirty="0" smtClean="0" baseline="4459" sz="1950" spc="-27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baseline="4459" sz="1950" spc="0">
                <a:solidFill>
                  <a:srgbClr val="525252"/>
                </a:solidFill>
                <a:latin typeface="Arial"/>
                <a:cs typeface="Arial"/>
              </a:rPr>
              <a:t>between</a:t>
            </a:r>
            <a:r>
              <a:rPr dirty="0" smtClean="0" baseline="4459" sz="1950" spc="-13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baseline="4459" sz="1950" spc="0">
                <a:solidFill>
                  <a:srgbClr val="525252"/>
                </a:solidFill>
                <a:latin typeface="Arial"/>
                <a:cs typeface="Arial"/>
              </a:rPr>
              <a:t>humans</a:t>
            </a:r>
            <a:r>
              <a:rPr dirty="0" smtClean="0" baseline="4459" sz="1950" spc="0">
                <a:solidFill>
                  <a:srgbClr val="525252"/>
                </a:solidFill>
                <a:latin typeface="Arial"/>
                <a:cs typeface="Arial"/>
              </a:rPr>
              <a:t>   </a:t>
            </a:r>
            <a:r>
              <a:rPr dirty="0" smtClean="0" baseline="4459" sz="1950" spc="1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696967"/>
                </a:solidFill>
                <a:latin typeface="Times New Roman"/>
                <a:cs typeface="Times New Roman"/>
              </a:rPr>
              <a:t>,'.1</a:t>
            </a:r>
            <a:r>
              <a:rPr dirty="0" smtClean="0" baseline="7246" sz="1200" spc="-139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•</a:t>
            </a:r>
            <a:r>
              <a:rPr dirty="0" smtClean="0" baseline="-19325" sz="900" spc="-109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5270" sz="1650" spc="0">
                <a:solidFill>
                  <a:srgbClr val="696967"/>
                </a:solidFill>
                <a:latin typeface="Arial"/>
                <a:cs typeface="Arial"/>
              </a:rPr>
              <a:t>I</a:t>
            </a:r>
            <a:r>
              <a:rPr dirty="0" smtClean="0" baseline="5270" sz="1650" spc="-2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-19325" sz="900" spc="0">
                <a:solidFill>
                  <a:srgbClr val="525252"/>
                </a:solidFill>
                <a:latin typeface="Arial"/>
                <a:cs typeface="Arial"/>
              </a:rPr>
              <a:t>•</a:t>
            </a:r>
            <a:r>
              <a:rPr dirty="0" smtClean="0" baseline="-19325" sz="900" spc="-4">
                <a:solidFill>
                  <a:srgbClr val="010101"/>
                </a:solidFill>
                <a:latin typeface="Arial"/>
                <a:cs typeface="Arial"/>
              </a:rPr>
              <a:t>.</a:t>
            </a:r>
            <a:r>
              <a:rPr dirty="0" smtClean="0" baseline="5270" sz="1650" spc="-219">
                <a:solidFill>
                  <a:srgbClr val="696967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•</a:t>
            </a:r>
            <a:r>
              <a:rPr dirty="0" smtClean="0" baseline="-19325" sz="900" spc="-44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5270" sz="1650" spc="0">
                <a:solidFill>
                  <a:srgbClr val="696967"/>
                </a:solidFill>
                <a:latin typeface="Times New Roman"/>
                <a:cs typeface="Times New Roman"/>
              </a:rPr>
              <a:t>.J</a:t>
            </a:r>
            <a:r>
              <a:rPr dirty="0" smtClean="0" baseline="5270" sz="1650" spc="0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5270" sz="1650" spc="53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•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-19325" sz="900" spc="129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I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-19325" sz="900" spc="76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696967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7246" sz="1200" spc="-109">
                <a:solidFill>
                  <a:srgbClr val="525252"/>
                </a:solidFill>
                <a:latin typeface="Times New Roman"/>
                <a:cs typeface="Times New Roman"/>
              </a:rPr>
              <a:t>·</a:t>
            </a:r>
            <a:r>
              <a:rPr dirty="0" smtClean="0" baseline="-19325" sz="900" spc="-109">
                <a:solidFill>
                  <a:srgbClr val="696967"/>
                </a:solidFill>
                <a:latin typeface="Arial"/>
                <a:cs typeface="Arial"/>
              </a:rPr>
              <a:t>·</a:t>
            </a:r>
            <a:r>
              <a:rPr dirty="0" smtClean="0" baseline="7246" sz="1200" spc="0">
                <a:solidFill>
                  <a:srgbClr val="696967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7246" sz="1200" spc="64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'.</a:t>
            </a:r>
            <a:r>
              <a:rPr dirty="0" smtClean="0" baseline="-19325" sz="900" spc="32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8282" sz="1050" spc="0">
                <a:solidFill>
                  <a:srgbClr val="696967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8282" sz="1050" spc="-159">
                <a:solidFill>
                  <a:srgbClr val="696967"/>
                </a:solidFill>
                <a:latin typeface="Times New Roman"/>
                <a:cs typeface="Times New Roman"/>
              </a:rPr>
              <a:t>•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•</a:t>
            </a:r>
            <a:r>
              <a:rPr dirty="0" smtClean="0" baseline="-19325" sz="900" spc="-104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8282" sz="1050" spc="29">
                <a:solidFill>
                  <a:srgbClr val="696967"/>
                </a:solidFill>
                <a:latin typeface="Times New Roman"/>
                <a:cs typeface="Times New Roman"/>
              </a:rPr>
              <a:t>·</a:t>
            </a:r>
            <a:r>
              <a:rPr dirty="0" smtClean="0" baseline="-19325" sz="900" spc="-29">
                <a:solidFill>
                  <a:srgbClr val="696967"/>
                </a:solidFill>
                <a:latin typeface="Arial"/>
                <a:cs typeface="Arial"/>
              </a:rPr>
              <a:t>·</a:t>
            </a:r>
            <a:r>
              <a:rPr dirty="0" smtClean="0" baseline="8282" sz="1050" spc="-184">
                <a:solidFill>
                  <a:srgbClr val="696967"/>
                </a:solidFill>
                <a:latin typeface="Times New Roman"/>
                <a:cs typeface="Times New Roman"/>
              </a:rPr>
              <a:t>;</a:t>
            </a:r>
            <a:r>
              <a:rPr dirty="0" smtClean="0" baseline="-19325" sz="900" spc="-44">
                <a:solidFill>
                  <a:srgbClr val="696967"/>
                </a:solidFill>
                <a:latin typeface="Arial"/>
                <a:cs typeface="Arial"/>
              </a:rPr>
              <a:t>•</a:t>
            </a:r>
            <a:r>
              <a:rPr dirty="0" smtClean="0" baseline="8282" sz="1050" spc="-144">
                <a:solidFill>
                  <a:srgbClr val="696967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,</a:t>
            </a:r>
            <a:r>
              <a:rPr dirty="0" smtClean="0" baseline="-19325" sz="900" spc="0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-19325" sz="900" spc="145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5270" sz="1650" spc="0">
                <a:solidFill>
                  <a:srgbClr val="696967"/>
                </a:solidFill>
                <a:latin typeface="Arial"/>
                <a:cs typeface="Arial"/>
              </a:rPr>
              <a:t>n</a:t>
            </a:r>
            <a:r>
              <a:rPr dirty="0" smtClean="0" baseline="5270" sz="1650" spc="141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21740" sz="1200" spc="0">
                <a:solidFill>
                  <a:srgbClr val="696967"/>
                </a:solidFill>
                <a:latin typeface="Times New Roman"/>
                <a:cs typeface="Times New Roman"/>
              </a:rPr>
              <a:t>11</a:t>
            </a:r>
            <a:endParaRPr sz="800">
              <a:latin typeface="Times New Roman"/>
              <a:cs typeface="Times New Roman"/>
            </a:endParaRPr>
          </a:p>
          <a:p>
            <a:pPr marL="204724">
              <a:lnSpc>
                <a:spcPts val="1595"/>
              </a:lnSpc>
              <a:spcBef>
                <a:spcPts val="0"/>
              </a:spcBef>
            </a:pPr>
            <a:r>
              <a:rPr dirty="0" smtClean="0" baseline="-2229" sz="1950" b="1" i="1">
                <a:solidFill>
                  <a:srgbClr val="525252"/>
                </a:solidFill>
                <a:latin typeface="Times New Roman"/>
                <a:cs typeface="Times New Roman"/>
              </a:rPr>
              <a:t>Coron</a:t>
            </a:r>
            <a:r>
              <a:rPr dirty="0" smtClean="0" baseline="-2229" sz="1950" spc="-59" b="1" i="1">
                <a:solidFill>
                  <a:srgbClr val="525252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-2229" sz="1950" spc="0" b="1" i="1">
                <a:solidFill>
                  <a:srgbClr val="696967"/>
                </a:solidFill>
                <a:latin typeface="Times New Roman"/>
                <a:cs typeface="Times New Roman"/>
              </a:rPr>
              <a:t>·</a:t>
            </a:r>
            <a:r>
              <a:rPr dirty="0" smtClean="0" baseline="-2229" sz="1950" spc="0" b="1" i="1">
                <a:solidFill>
                  <a:srgbClr val="525252"/>
                </a:solidFill>
                <a:latin typeface="Times New Roman"/>
                <a:cs typeface="Times New Roman"/>
              </a:rPr>
              <a:t>mus</a:t>
            </a:r>
            <a:r>
              <a:rPr dirty="0" smtClean="0" baseline="-2229" sz="1950" spc="0" b="1" i="1">
                <a:solidFill>
                  <a:srgbClr val="525252"/>
                </a:solidFill>
                <a:latin typeface="Times New Roman"/>
                <a:cs typeface="Times New Roman"/>
              </a:rPr>
              <a:t>                     </a:t>
            </a:r>
            <a:r>
              <a:rPr dirty="0" smtClean="0" baseline="-2229" sz="1950" spc="50" b="1" i="1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:1</a:t>
            </a:r>
            <a:r>
              <a:rPr dirty="0" smtClean="0" baseline="2898" sz="1500" spc="0">
                <a:solidFill>
                  <a:srgbClr val="525252"/>
                </a:solidFill>
                <a:latin typeface="Times New Roman"/>
                <a:cs typeface="Times New Roman"/>
              </a:rPr>
              <a:t>·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,'t".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  </a:t>
            </a:r>
            <a:r>
              <a:rPr dirty="0" smtClean="0" baseline="2898" sz="1500" spc="-4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898" sz="1500" spc="0" b="1">
                <a:solidFill>
                  <a:srgbClr val="696967"/>
                </a:solidFill>
                <a:latin typeface="Arial"/>
                <a:cs typeface="Arial"/>
              </a:rPr>
              <a:t>~.</a:t>
            </a:r>
            <a:r>
              <a:rPr dirty="0" smtClean="0" baseline="2898" sz="1500" spc="-33" b="1">
                <a:solidFill>
                  <a:srgbClr val="696967"/>
                </a:solidFill>
                <a:latin typeface="Arial"/>
                <a:cs typeface="Arial"/>
              </a:rPr>
              <a:t>J</a:t>
            </a:r>
            <a:r>
              <a:rPr dirty="0" smtClean="0" baseline="2898" sz="1500" spc="0" b="1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dirty="0" smtClean="0" baseline="2898" sz="1500" spc="0" b="1">
                <a:solidFill>
                  <a:srgbClr val="696967"/>
                </a:solidFill>
                <a:latin typeface="Arial"/>
                <a:cs typeface="Arial"/>
              </a:rPr>
              <a:t>',,</a:t>
            </a:r>
            <a:r>
              <a:rPr dirty="0" smtClean="0" baseline="2898" sz="1500" spc="0" b="1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2898" sz="1500" spc="149" b="1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hr,: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898" sz="1500" spc="155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1.)'l1pi•.</a:t>
            </a:r>
            <a:r>
              <a:rPr dirty="0" smtClean="0" baseline="2898" sz="1500" spc="0">
                <a:solidFill>
                  <a:srgbClr val="696967"/>
                </a:solidFill>
                <a:latin typeface="Times New Roman"/>
                <a:cs typeface="Times New Roman"/>
              </a:rPr>
              <a:t>          </a:t>
            </a:r>
            <a:r>
              <a:rPr dirty="0" smtClean="0" baseline="2898" sz="1500" spc="70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2415" sz="1800" spc="0" b="1">
                <a:solidFill>
                  <a:srgbClr val="525252"/>
                </a:solidFill>
                <a:latin typeface="Arial"/>
                <a:cs typeface="Arial"/>
              </a:rPr>
              <a:t>th</a:t>
            </a:r>
            <a:r>
              <a:rPr dirty="0" smtClean="0" baseline="-2415" sz="1800" spc="50" b="1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dirty="0" smtClean="0" baseline="-2415" sz="1800" spc="0">
                <a:solidFill>
                  <a:srgbClr val="525252"/>
                </a:solidFill>
                <a:latin typeface="Times New Roman"/>
                <a:cs typeface="Times New Roman"/>
              </a:rPr>
              <a:t>ovet</a:t>
            </a:r>
            <a:r>
              <a:rPr dirty="0" smtClean="0" baseline="-2415" sz="1800" spc="0">
                <a:solidFill>
                  <a:srgbClr val="525252"/>
                </a:solidFill>
                <a:latin typeface="Times New Roman"/>
                <a:cs typeface="Times New Roman"/>
              </a:rPr>
              <a:t>                              </a:t>
            </a:r>
            <a:r>
              <a:rPr dirty="0" smtClean="0" baseline="-2415" sz="1800" spc="3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  </a:t>
            </a:r>
            <a:r>
              <a:rPr dirty="0" smtClean="0" baseline="7246" sz="1800" spc="29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9662" sz="1350" spc="0">
                <a:solidFill>
                  <a:srgbClr val="696967"/>
                </a:solidFill>
                <a:latin typeface="Times New Roman"/>
                <a:cs typeface="Times New Roman"/>
              </a:rPr>
              <a:t>hf.'</a:t>
            </a:r>
            <a:r>
              <a:rPr dirty="0" smtClean="0" baseline="9662" sz="1350" spc="0">
                <a:solidFill>
                  <a:srgbClr val="525252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9662" sz="1350" spc="0">
                <a:solidFill>
                  <a:srgbClr val="525252"/>
                </a:solidFill>
                <a:latin typeface="Times New Roman"/>
                <a:cs typeface="Times New Roman"/>
              </a:rPr>
              <a:t>   </a:t>
            </a:r>
            <a:r>
              <a:rPr dirty="0" smtClean="0" baseline="9662" sz="1350" spc="57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9662" sz="1350" spc="0">
                <a:solidFill>
                  <a:srgbClr val="696967"/>
                </a:solidFill>
                <a:latin typeface="Times New Roman"/>
                <a:cs typeface="Times New Roman"/>
              </a:rPr>
              <a:t>,r</a:t>
            </a:r>
            <a:r>
              <a:rPr dirty="0" smtClean="0" baseline="9662" sz="1350" spc="-66">
                <a:solidFill>
                  <a:srgbClr val="696967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9662" sz="1350" spc="0">
                <a:solidFill>
                  <a:srgbClr val="525252"/>
                </a:solidFill>
                <a:latin typeface="Times New Roman"/>
                <a:cs typeface="Times New Roman"/>
              </a:rPr>
              <a:t>..</a:t>
            </a:r>
            <a:r>
              <a:rPr dirty="0" smtClean="0" baseline="9662" sz="1350" spc="107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9662" sz="1350" spc="0">
                <a:solidFill>
                  <a:srgbClr val="696967"/>
                </a:solidFill>
                <a:latin typeface="Times New Roman"/>
                <a:cs typeface="Times New Roman"/>
              </a:rPr>
              <a:t>;</a:t>
            </a:r>
            <a:r>
              <a:rPr dirty="0" smtClean="0" baseline="9662" sz="1350" spc="99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9662" sz="1350" spc="0">
                <a:solidFill>
                  <a:srgbClr val="696967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9662" sz="1350" spc="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dirty="0" smtClean="0" baseline="9662" sz="1350" spc="0">
                <a:solidFill>
                  <a:srgbClr val="696967"/>
                </a:solidFill>
                <a:latin typeface="Times New Roman"/>
                <a:cs typeface="Times New Roman"/>
              </a:rPr>
              <a:t>,;:,</a:t>
            </a:r>
            <a:r>
              <a:rPr dirty="0" smtClean="0" baseline="9662" sz="1350" spc="0">
                <a:solidFill>
                  <a:srgbClr val="696967"/>
                </a:solidFill>
                <a:latin typeface="Times New Roman"/>
                <a:cs typeface="Times New Roman"/>
              </a:rPr>
              <a:t>     </a:t>
            </a:r>
            <a:r>
              <a:rPr dirty="0" smtClean="0" baseline="9662" sz="1350" spc="23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.,;•JJ~·: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                     </a:t>
            </a:r>
            <a:r>
              <a:rPr dirty="0" smtClean="0" baseline="7246" sz="1800" spc="17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8696" sz="1500" spc="0">
                <a:solidFill>
                  <a:srgbClr val="696967"/>
                </a:solidFill>
                <a:latin typeface="Arial"/>
                <a:cs typeface="Arial"/>
              </a:rPr>
              <a:t>n</a:t>
            </a:r>
            <a:r>
              <a:rPr dirty="0" smtClean="0" baseline="21740" sz="600" spc="0">
                <a:solidFill>
                  <a:srgbClr val="696967"/>
                </a:solidFill>
                <a:latin typeface="Arial"/>
                <a:cs typeface="Arial"/>
              </a:rPr>
              <a:t>1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:&gt;h1;,</a:t>
            </a:r>
            <a:r>
              <a:rPr dirty="0" smtClean="0" baseline="7246" sz="1800" spc="0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dirty="0" smtClean="0" baseline="7246" sz="1800" spc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7246" sz="1800" spc="-69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pr:p,,l.</a:t>
            </a:r>
            <a:r>
              <a:rPr dirty="0" smtClean="0" baseline="7246" sz="1800" spc="0">
                <a:solidFill>
                  <a:srgbClr val="525252"/>
                </a:solidFill>
                <a:latin typeface="Times New Roman"/>
                <a:cs typeface="Times New Roman"/>
              </a:rPr>
              <a:t>11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10</a:t>
            </a:r>
            <a:r>
              <a:rPr dirty="0" smtClean="0" baseline="7246" sz="1800" spc="0">
                <a:solidFill>
                  <a:srgbClr val="525252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7246" sz="1800" spc="0">
                <a:solidFill>
                  <a:srgbClr val="696967"/>
                </a:solidFill>
                <a:latin typeface="Times New Roman"/>
                <a:cs typeface="Times New Roman"/>
              </a:rPr>
              <a:t>~.</a:t>
            </a:r>
            <a:endParaRPr sz="1200">
              <a:latin typeface="Times New Roman"/>
              <a:cs typeface="Times New Roman"/>
            </a:endParaRPr>
          </a:p>
          <a:p>
            <a:pPr marL="1740916">
              <a:lnSpc>
                <a:spcPts val="1430"/>
              </a:lnSpc>
            </a:pPr>
            <a:r>
              <a:rPr dirty="0" smtClean="0" sz="1300">
                <a:solidFill>
                  <a:srgbClr val="696967"/>
                </a:solidFill>
                <a:latin typeface="Times New Roman"/>
                <a:cs typeface="Times New Roman"/>
              </a:rPr>
              <a:t>le</a:t>
            </a:r>
            <a:r>
              <a:rPr dirty="0" smtClean="0" sz="1300">
                <a:solidFill>
                  <a:srgbClr val="525252"/>
                </a:solidFill>
                <a:latin typeface="Times New Roman"/>
                <a:cs typeface="Times New Roman"/>
              </a:rPr>
              <a:t>·</a:t>
            </a:r>
            <a:r>
              <a:rPr dirty="0" smtClean="0" sz="130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3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Times New Roman"/>
                <a:cs typeface="Times New Roman"/>
              </a:rPr>
              <a:t>Ebo</a:t>
            </a:r>
            <a:r>
              <a:rPr dirty="0" smtClean="0" sz="1300" spc="0">
                <a:solidFill>
                  <a:srgbClr val="313131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0">
                <a:solidFill>
                  <a:srgbClr val="525252"/>
                </a:solidFill>
                <a:latin typeface="Times New Roman"/>
                <a:cs typeface="Times New Roman"/>
              </a:rPr>
              <a:t>•</a:t>
            </a:r>
            <a:r>
              <a:rPr dirty="0" smtClean="0" sz="1300" spc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9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0">
                <a:solidFill>
                  <a:srgbClr val="696967"/>
                </a:solidFill>
                <a:latin typeface="Times New Roman"/>
                <a:cs typeface="Times New Roman"/>
              </a:rPr>
              <a:t>,i:d</a:t>
            </a:r>
            <a:r>
              <a:rPr dirty="0" smtClean="0" sz="1300" spc="203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0">
                <a:solidFill>
                  <a:srgbClr val="525252"/>
                </a:solidFill>
                <a:latin typeface="Times New Roman"/>
                <a:cs typeface="Times New Roman"/>
              </a:rPr>
              <a:t>SARS'</a:t>
            </a:r>
            <a:r>
              <a:rPr dirty="0" smtClean="0" sz="1300" spc="0">
                <a:solidFill>
                  <a:srgbClr val="525252"/>
                </a:solidFill>
                <a:latin typeface="Times New Roman"/>
                <a:cs typeface="Times New Roman"/>
              </a:rPr>
              <a:t>                                                                  </a:t>
            </a:r>
            <a:r>
              <a:rPr dirty="0" smtClean="0" sz="1300" spc="4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4459" sz="1950" spc="0">
                <a:solidFill>
                  <a:srgbClr val="696967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4459" sz="1950" spc="0">
                <a:solidFill>
                  <a:srgbClr val="525252"/>
                </a:solidFill>
                <a:latin typeface="Times New Roman"/>
                <a:cs typeface="Times New Roman"/>
              </a:rPr>
              <a:t>d</a:t>
            </a:r>
            <a:r>
              <a:rPr dirty="0" smtClean="0" baseline="4459" sz="1950" spc="0">
                <a:solidFill>
                  <a:srgbClr val="525252"/>
                </a:solidFill>
                <a:latin typeface="Times New Roman"/>
                <a:cs typeface="Times New Roman"/>
              </a:rPr>
              <a:t>  </a:t>
            </a:r>
            <a:r>
              <a:rPr dirty="0" smtClean="0" baseline="4459" sz="1950" spc="-14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6441" sz="1350" spc="0">
                <a:solidFill>
                  <a:srgbClr val="696967"/>
                </a:solidFill>
                <a:latin typeface="Times New Roman"/>
                <a:cs typeface="Times New Roman"/>
              </a:rPr>
              <a:t>1~·</a:t>
            </a:r>
            <a:r>
              <a:rPr dirty="0" smtClean="0" baseline="14493" sz="600" spc="0">
                <a:solidFill>
                  <a:srgbClr val="696967"/>
                </a:solidFill>
                <a:latin typeface="Times New Roman"/>
                <a:cs typeface="Times New Roman"/>
              </a:rPr>
              <a:t>1</a:t>
            </a:r>
            <a:r>
              <a:rPr dirty="0" smtClean="0" baseline="6441" sz="1350" spc="0">
                <a:solidFill>
                  <a:srgbClr val="696967"/>
                </a:solidFill>
                <a:latin typeface="Times New Roman"/>
                <a:cs typeface="Times New Roman"/>
              </a:rPr>
              <a:t>1'.J!•</a:t>
            </a:r>
            <a:endParaRPr sz="900">
              <a:latin typeface="Times New Roman"/>
              <a:cs typeface="Times New Roman"/>
            </a:endParaRPr>
          </a:p>
          <a:p>
            <a:pPr marL="1350772">
              <a:lnSpc>
                <a:spcPts val="2759"/>
              </a:lnSpc>
              <a:spcBef>
                <a:spcPts val="2110"/>
              </a:spcBef>
            </a:pPr>
            <a:r>
              <a:rPr dirty="0" smtClean="0" sz="1800" spc="0">
                <a:solidFill>
                  <a:srgbClr val="696967"/>
                </a:solidFill>
                <a:latin typeface="Arial"/>
                <a:cs typeface="Arial"/>
              </a:rPr>
              <a:t>.</a:t>
            </a:r>
            <a:r>
              <a:rPr dirty="0" smtClean="0" sz="1800" spc="289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696967"/>
                </a:solidFill>
                <a:latin typeface="Times New Roman"/>
                <a:cs typeface="Times New Roman"/>
              </a:rPr>
              <a:t>-</a:t>
            </a:r>
            <a:r>
              <a:rPr dirty="0" smtClean="0" sz="2400" spc="0">
                <a:solidFill>
                  <a:srgbClr val="696967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dirty="0" smtClean="0" sz="2400" spc="75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3220" sz="2700" spc="0">
                <a:solidFill>
                  <a:srgbClr val="696967"/>
                </a:solidFill>
                <a:latin typeface="Arial"/>
                <a:cs typeface="Arial"/>
              </a:rPr>
              <a:t>...</a:t>
            </a:r>
            <a:r>
              <a:rPr dirty="0" smtClean="0" baseline="3220" sz="2700" spc="0">
                <a:solidFill>
                  <a:srgbClr val="696967"/>
                </a:solidFill>
                <a:latin typeface="Arial"/>
                <a:cs typeface="Arial"/>
              </a:rPr>
              <a:t>  </a:t>
            </a:r>
            <a:r>
              <a:rPr dirty="0" smtClean="0" baseline="3220" sz="2700" spc="294">
                <a:solidFill>
                  <a:srgbClr val="696967"/>
                </a:solidFill>
                <a:latin typeface="Arial"/>
                <a:cs typeface="Arial"/>
              </a:rPr>
              <a:t> </a:t>
            </a:r>
            <a:r>
              <a:rPr dirty="0" smtClean="0" baseline="7246" sz="1200" spc="0">
                <a:solidFill>
                  <a:srgbClr val="696967"/>
                </a:solidFill>
                <a:latin typeface="Times New Roman"/>
                <a:cs typeface="Times New Roman"/>
              </a:rPr>
              <a:t>'</a:t>
            </a:r>
            <a:r>
              <a:rPr dirty="0" smtClean="0" baseline="7246" sz="1200" spc="0">
                <a:solidFill>
                  <a:srgbClr val="696967"/>
                </a:solidFill>
                <a:latin typeface="Times New Roman"/>
                <a:cs typeface="Times New Roman"/>
              </a:rPr>
              <a:t>   </a:t>
            </a:r>
            <a:r>
              <a:rPr dirty="0" smtClean="0" baseline="7246" sz="1200" spc="109">
                <a:solidFill>
                  <a:srgbClr val="696967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9662" sz="900" spc="0">
                <a:solidFill>
                  <a:srgbClr val="696967"/>
                </a:solidFill>
                <a:latin typeface="Arial"/>
                <a:cs typeface="Arial"/>
              </a:rPr>
              <a:t>',</a:t>
            </a:r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63762" y="762000"/>
            <a:ext cx="151638" cy="6095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2076114"/>
            <a:ext cx="7329831" cy="1660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</a:t>
            </a:r>
            <a:r>
              <a:rPr dirty="0" smtClean="0" sz="2800" spc="-9" b="1">
                <a:latin typeface="Arial"/>
                <a:cs typeface="Arial"/>
              </a:rPr>
              <a:t>h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bas</a:t>
            </a:r>
            <a:r>
              <a:rPr dirty="0" smtClean="0" sz="2800" spc="4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c</a:t>
            </a:r>
            <a:r>
              <a:rPr dirty="0" smtClean="0" sz="2800" spc="-5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r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pro</a:t>
            </a:r>
            <a:r>
              <a:rPr dirty="0" smtClean="0" sz="2800" spc="-9" b="1">
                <a:latin typeface="Arial"/>
                <a:cs typeface="Arial"/>
              </a:rPr>
              <a:t>d</a:t>
            </a:r>
            <a:r>
              <a:rPr dirty="0" smtClean="0" sz="2800" spc="0" b="1">
                <a:latin typeface="Arial"/>
                <a:cs typeface="Arial"/>
              </a:rPr>
              <a:t>uct</a:t>
            </a:r>
            <a:r>
              <a:rPr dirty="0" smtClean="0" sz="2800" spc="4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on</a:t>
            </a:r>
            <a:r>
              <a:rPr dirty="0" smtClean="0" sz="2800" spc="-10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n</a:t>
            </a:r>
            <a:r>
              <a:rPr dirty="0" smtClean="0" sz="2800" spc="-9" b="1">
                <a:latin typeface="Arial"/>
                <a:cs typeface="Arial"/>
              </a:rPr>
              <a:t>u</a:t>
            </a:r>
            <a:r>
              <a:rPr dirty="0" smtClean="0" sz="2800" spc="0" b="1">
                <a:latin typeface="Arial"/>
                <a:cs typeface="Arial"/>
              </a:rPr>
              <a:t>mber</a:t>
            </a:r>
            <a:r>
              <a:rPr dirty="0" smtClean="0" sz="2800" spc="-3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has</a:t>
            </a:r>
            <a:r>
              <a:rPr dirty="0" smtClean="0" sz="2800" spc="-4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been</a:t>
            </a:r>
            <a:endParaRPr sz="2800">
              <a:latin typeface="Arial"/>
              <a:cs typeface="Arial"/>
            </a:endParaRPr>
          </a:p>
          <a:p>
            <a:pPr marL="287019" marR="356169">
              <a:lnSpc>
                <a:spcPct val="100041"/>
              </a:lnSpc>
            </a:pP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9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ti</a:t>
            </a:r>
            <a:r>
              <a:rPr dirty="0" smtClean="0" sz="2800" spc="4" b="1">
                <a:latin typeface="Arial"/>
                <a:cs typeface="Arial"/>
              </a:rPr>
              <a:t>m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9" b="1">
                <a:latin typeface="Arial"/>
                <a:cs typeface="Arial"/>
              </a:rPr>
              <a:t>t</a:t>
            </a:r>
            <a:r>
              <a:rPr dirty="0" smtClean="0" sz="2800" spc="0" b="1">
                <a:latin typeface="Arial"/>
                <a:cs typeface="Arial"/>
              </a:rPr>
              <a:t>ed</a:t>
            </a:r>
            <a:r>
              <a:rPr dirty="0" smtClean="0" sz="2800" spc="-11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to</a:t>
            </a:r>
            <a:r>
              <a:rPr dirty="0" smtClean="0" sz="2800" spc="-1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be</a:t>
            </a:r>
            <a:r>
              <a:rPr dirty="0" smtClean="0" sz="2800" spc="-32" b="1">
                <a:latin typeface="Arial"/>
                <a:cs typeface="Arial"/>
              </a:rPr>
              <a:t> </a:t>
            </a:r>
            <a:r>
              <a:rPr dirty="0" smtClean="0" sz="2800" spc="4" b="1">
                <a:latin typeface="Arial"/>
                <a:cs typeface="Arial"/>
              </a:rPr>
              <a:t>3</a:t>
            </a:r>
            <a:r>
              <a:rPr dirty="0" smtClean="0" sz="2800" spc="0" b="1">
                <a:latin typeface="Arial"/>
                <a:cs typeface="Arial"/>
              </a:rPr>
              <a:t>.</a:t>
            </a:r>
            <a:r>
              <a:rPr dirty="0" smtClean="0" sz="2800" spc="-150" b="1">
                <a:latin typeface="Arial"/>
                <a:cs typeface="Arial"/>
              </a:rPr>
              <a:t>1</a:t>
            </a:r>
            <a:r>
              <a:rPr dirty="0" smtClean="0" sz="2800" spc="0" b="1">
                <a:latin typeface="Arial"/>
                <a:cs typeface="Arial"/>
              </a:rPr>
              <a:t>1,</a:t>
            </a:r>
            <a:r>
              <a:rPr dirty="0" smtClean="0" sz="2800" spc="-4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which</a:t>
            </a:r>
            <a:r>
              <a:rPr dirty="0" smtClean="0" sz="2800" spc="-6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me</a:t>
            </a:r>
            <a:r>
              <a:rPr dirty="0" smtClean="0" sz="2800" spc="9" b="1">
                <a:latin typeface="Arial"/>
                <a:cs typeface="Arial"/>
              </a:rPr>
              <a:t>a</a:t>
            </a:r>
            <a:r>
              <a:rPr dirty="0" smtClean="0" sz="2800" spc="0" b="1">
                <a:latin typeface="Arial"/>
                <a:cs typeface="Arial"/>
              </a:rPr>
              <a:t>ns</a:t>
            </a:r>
            <a:r>
              <a:rPr dirty="0" smtClean="0" sz="2800" spc="-73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on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9" b="1">
                <a:latin typeface="Arial"/>
                <a:cs typeface="Arial"/>
              </a:rPr>
              <a:t>v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age</a:t>
            </a:r>
            <a:r>
              <a:rPr dirty="0" smtClean="0" sz="2800" spc="-8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an</a:t>
            </a:r>
            <a:r>
              <a:rPr dirty="0" smtClean="0" sz="2800" spc="-32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inf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c</a:t>
            </a:r>
            <a:r>
              <a:rPr dirty="0" smtClean="0" sz="2800" spc="9" b="1">
                <a:latin typeface="Arial"/>
                <a:cs typeface="Arial"/>
              </a:rPr>
              <a:t>t</a:t>
            </a:r>
            <a:r>
              <a:rPr dirty="0" smtClean="0" sz="2800" spc="0" b="1">
                <a:latin typeface="Arial"/>
                <a:cs typeface="Arial"/>
              </a:rPr>
              <a:t>ed</a:t>
            </a:r>
            <a:r>
              <a:rPr dirty="0" smtClean="0" sz="2800" spc="-82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per</a:t>
            </a:r>
            <a:r>
              <a:rPr dirty="0" smtClean="0" sz="2800" spc="9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on</a:t>
            </a:r>
            <a:r>
              <a:rPr dirty="0" smtClean="0" sz="2800" spc="-3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will</a:t>
            </a:r>
            <a:r>
              <a:rPr dirty="0" smtClean="0" sz="2800" spc="-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inf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ct</a:t>
            </a:r>
            <a:r>
              <a:rPr dirty="0" smtClean="0" sz="2800" spc="-5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3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others.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37120" y="0"/>
            <a:ext cx="1325879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662146"/>
            <a:ext cx="392002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IGNS</a:t>
            </a:r>
            <a:r>
              <a:rPr dirty="0" smtClean="0" sz="2550" spc="7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AN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D</a:t>
            </a:r>
            <a:r>
              <a:rPr dirty="0" smtClean="0" sz="2550" spc="19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SYM</a:t>
            </a:r>
            <a:r>
              <a:rPr dirty="0" smtClean="0" sz="2550" spc="-9" b="1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dirty="0" smtClean="0" sz="2550" spc="-50" b="1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OMS</a:t>
            </a:r>
            <a:endParaRPr sz="2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8924" y="1691685"/>
            <a:ext cx="7337473" cy="4221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Tho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nf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8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ym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17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ve</a:t>
            </a:r>
            <a:endParaRPr sz="2800">
              <a:latin typeface="Arial"/>
              <a:cs typeface="Arial"/>
            </a:endParaRPr>
          </a:p>
          <a:p>
            <a:pPr marL="34036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mild</a:t>
            </a:r>
            <a:r>
              <a:rPr dirty="0" smtClean="0" sz="2800" spc="-2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ym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2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4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tn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ss</a:t>
            </a:r>
            <a:r>
              <a:rPr dirty="0" smtClean="0" sz="2800" spc="-1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th,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1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time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x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mp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oms</a:t>
            </a:r>
            <a:r>
              <a:rPr dirty="0" smtClean="0" sz="2800" spc="-11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tima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by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-39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lth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4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z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14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ys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by</a:t>
            </a:r>
            <a:r>
              <a:rPr dirty="0" smtClean="0" sz="2800" spc="-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Cen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for</a:t>
            </a:r>
            <a:r>
              <a:rPr dirty="0" smtClean="0" sz="2800" spc="-1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Di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9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(CDC).</a:t>
            </a:r>
            <a:r>
              <a:rPr dirty="0" smtClean="0" sz="2800" spc="-22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Upp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5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mpt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ms</a:t>
            </a:r>
            <a:r>
              <a:rPr dirty="0" smtClean="0" sz="2800" spc="-12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z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1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9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q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37120" y="0"/>
            <a:ext cx="1325879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810260" y="1691685"/>
            <a:ext cx="7277432" cy="2087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708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Ca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7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ey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fa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6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th.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ny</a:t>
            </a:r>
            <a:r>
              <a:rPr dirty="0" smtClean="0" sz="2800" spc="-5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who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ns</a:t>
            </a:r>
            <a:r>
              <a:rPr dirty="0" smtClean="0" sz="2800" spc="-12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n,</a:t>
            </a:r>
            <a:r>
              <a:rPr dirty="0" smtClean="0" sz="2800" spc="-15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s,</a:t>
            </a:r>
            <a:r>
              <a:rPr dirty="0" smtClean="0" sz="2800" spc="-1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di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impa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red</a:t>
            </a:r>
            <a:r>
              <a:rPr dirty="0" smtClean="0" sz="2800" spc="-7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immune</a:t>
            </a:r>
            <a:r>
              <a:rPr dirty="0" smtClean="0" sz="2800" spc="-6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39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1828598"/>
            <a:ext cx="7871093" cy="2164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Since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ci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sts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ame</a:t>
            </a:r>
            <a:r>
              <a:rPr dirty="0" smtClean="0" sz="2800" spc="-7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de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ply</a:t>
            </a:r>
            <a:r>
              <a:rPr dirty="0" smtClean="0" sz="2800" spc="-7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287019" marR="53309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16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14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4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-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CoV</a:t>
            </a:r>
            <a:endParaRPr sz="2800">
              <a:latin typeface="Arial"/>
              <a:cs typeface="Arial"/>
            </a:endParaRPr>
          </a:p>
          <a:p>
            <a:pPr marL="287019" marR="53309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tb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Sa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di</a:t>
            </a:r>
            <a:r>
              <a:rPr dirty="0" smtClean="0" sz="2800" spc="-2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Ara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ia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287019" marR="53309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27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fa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ity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3</a:t>
            </a:r>
            <a:r>
              <a:rPr dirty="0" smtClean="0" sz="2800" spc="9">
                <a:latin typeface="Arial"/>
                <a:cs typeface="Arial"/>
              </a:rPr>
              <a:t>7</a:t>
            </a:r>
            <a:r>
              <a:rPr dirty="0" smtClean="0" sz="2800" spc="0">
                <a:latin typeface="Arial"/>
                <a:cs typeface="Arial"/>
              </a:rPr>
              <a:t>%.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81000"/>
            <a:ext cx="85344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40" y="966946"/>
            <a:ext cx="197395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STI</a:t>
            </a:r>
            <a:r>
              <a:rPr dirty="0" smtClean="0" sz="2550" spc="-9" b="1">
                <a:solidFill>
                  <a:srgbClr val="565F6C"/>
                </a:solidFill>
                <a:latin typeface="Arial"/>
                <a:cs typeface="Arial"/>
              </a:rPr>
              <a:t>M</a:t>
            </a:r>
            <a:r>
              <a:rPr dirty="0" smtClean="0" sz="2550" spc="-189" b="1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TES</a:t>
            </a:r>
            <a:endParaRPr sz="2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134026"/>
            <a:ext cx="7276212" cy="1660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rs</a:t>
            </a:r>
            <a:r>
              <a:rPr dirty="0" smtClean="0" sz="2800" spc="-1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Nor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Uni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ty</a:t>
            </a:r>
            <a:r>
              <a:rPr dirty="0" smtClean="0" sz="2800" spc="-12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287019" marR="95637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Col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10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-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the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n</a:t>
            </a:r>
            <a:r>
              <a:rPr dirty="0" smtClean="0" sz="2800" spc="-9" b="1">
                <a:latin typeface="Arial"/>
                <a:cs typeface="Arial"/>
              </a:rPr>
              <a:t>u</a:t>
            </a:r>
            <a:r>
              <a:rPr dirty="0" smtClean="0" sz="2800" spc="0" b="1">
                <a:latin typeface="Arial"/>
                <a:cs typeface="Arial"/>
              </a:rPr>
              <a:t>mber</a:t>
            </a:r>
            <a:r>
              <a:rPr dirty="0" smtClean="0" sz="2800" spc="-3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of</a:t>
            </a:r>
            <a:r>
              <a:rPr dirty="0" smtClean="0" sz="2800" spc="-26" b="1">
                <a:latin typeface="Arial"/>
                <a:cs typeface="Arial"/>
              </a:rPr>
              <a:t> </a:t>
            </a:r>
            <a:r>
              <a:rPr dirty="0" smtClean="0" sz="2800" spc="4" b="1">
                <a:latin typeface="Arial"/>
                <a:cs typeface="Arial"/>
              </a:rPr>
              <a:t>a</a:t>
            </a:r>
            <a:r>
              <a:rPr dirty="0" smtClean="0" sz="2800" spc="0" b="1">
                <a:latin typeface="Arial"/>
                <a:cs typeface="Arial"/>
              </a:rPr>
              <a:t>c</a:t>
            </a:r>
            <a:r>
              <a:rPr dirty="0" smtClean="0" sz="2800" spc="9" b="1">
                <a:latin typeface="Arial"/>
                <a:cs typeface="Arial"/>
              </a:rPr>
              <a:t>t</a:t>
            </a:r>
            <a:r>
              <a:rPr dirty="0" smtClean="0" sz="2800" spc="0" b="1">
                <a:latin typeface="Arial"/>
                <a:cs typeface="Arial"/>
              </a:rPr>
              <a:t>ual</a:t>
            </a:r>
            <a:r>
              <a:rPr dirty="0" smtClean="0" sz="2800" spc="-6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inf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c</a:t>
            </a:r>
            <a:r>
              <a:rPr dirty="0" smtClean="0" sz="2800" spc="9" b="1">
                <a:latin typeface="Arial"/>
                <a:cs typeface="Arial"/>
              </a:rPr>
              <a:t>t</a:t>
            </a:r>
            <a:r>
              <a:rPr dirty="0" smtClean="0" sz="2800" spc="0" b="1">
                <a:latin typeface="Arial"/>
                <a:cs typeface="Arial"/>
              </a:rPr>
              <a:t>ions</a:t>
            </a:r>
            <a:r>
              <a:rPr dirty="0" smtClean="0" sz="2800" spc="-4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ma</a:t>
            </a:r>
            <a:r>
              <a:rPr dirty="0" smtClean="0" sz="2800" spc="-25" b="1">
                <a:latin typeface="Arial"/>
                <a:cs typeface="Arial"/>
              </a:rPr>
              <a:t>y</a:t>
            </a:r>
            <a:r>
              <a:rPr dirty="0" smtClean="0" sz="2800" spc="0" b="1">
                <a:latin typeface="Arial"/>
                <a:cs typeface="Arial"/>
              </a:rPr>
              <a:t>be</a:t>
            </a:r>
            <a:r>
              <a:rPr dirty="0" smtClean="0" sz="2800" spc="-3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10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tim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s</a:t>
            </a:r>
            <a:r>
              <a:rPr dirty="0" smtClean="0" sz="2800" spc="-73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hig</a:t>
            </a:r>
            <a:r>
              <a:rPr dirty="0" smtClean="0" sz="2800" spc="-9" b="1">
                <a:latin typeface="Arial"/>
                <a:cs typeface="Arial"/>
              </a:rPr>
              <a:t>h</a:t>
            </a:r>
            <a:r>
              <a:rPr dirty="0" smtClean="0" sz="2800" spc="0" b="1">
                <a:latin typeface="Arial"/>
                <a:cs typeface="Arial"/>
              </a:rPr>
              <a:t>er</a:t>
            </a:r>
            <a:r>
              <a:rPr dirty="0" smtClean="0" sz="2800" spc="-6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than</a:t>
            </a:r>
            <a:r>
              <a:rPr dirty="0" smtClean="0" sz="2800" spc="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those</a:t>
            </a:r>
            <a:r>
              <a:rPr dirty="0" smtClean="0" sz="2800" spc="2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confirmed</a:t>
            </a:r>
            <a:r>
              <a:rPr dirty="0" smtClean="0" sz="2800" spc="2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37120" y="0"/>
            <a:ext cx="1325879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36847"/>
            <a:ext cx="7583604" cy="3696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3375"/>
              </a:lnSpc>
              <a:spcBef>
                <a:spcPts val="168"/>
              </a:spcBef>
            </a:pPr>
            <a:r>
              <a:rPr dirty="0" smtClean="0" sz="3200" spc="4">
                <a:solidFill>
                  <a:srgbClr val="565F6C"/>
                </a:solidFill>
                <a:latin typeface="Arial"/>
                <a:cs typeface="Arial"/>
              </a:rPr>
              <a:t>D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IAG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OSIS</a:t>
            </a:r>
            <a:endParaRPr sz="2550">
              <a:latin typeface="Arial"/>
              <a:cs typeface="Arial"/>
            </a:endParaRPr>
          </a:p>
          <a:p>
            <a:pPr marL="287019" indent="-105155">
              <a:lnSpc>
                <a:spcPct val="100041"/>
              </a:lnSpc>
              <a:spcBef>
                <a:spcPts val="2139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WHO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pu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9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ls</a:t>
            </a:r>
            <a:r>
              <a:rPr dirty="0" smtClean="0" sz="2800" spc="-1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20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24">
                <a:latin typeface="Arial"/>
                <a:cs typeface="Arial"/>
              </a:rPr>
              <a:t>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</a:t>
            </a:r>
            <a:r>
              <a:rPr dirty="0" smtClean="0" sz="2800" spc="-247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247">
                <a:latin typeface="Arial"/>
                <a:cs typeface="Arial"/>
              </a:rPr>
              <a:t> </a:t>
            </a:r>
            <a:r>
              <a:rPr dirty="0" smtClean="0" sz="2800" spc="-31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r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al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ti</a:t>
            </a:r>
            <a:r>
              <a:rPr dirty="0" smtClean="0" sz="2800" spc="4" b="1">
                <a:latin typeface="Arial"/>
                <a:cs typeface="Arial"/>
              </a:rPr>
              <a:t>m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57" b="1">
                <a:latin typeface="Arial"/>
                <a:cs typeface="Arial"/>
              </a:rPr>
              <a:t> </a:t>
            </a:r>
            <a:r>
              <a:rPr dirty="0" smtClean="0" sz="2800" spc="9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9" b="1">
                <a:latin typeface="Arial"/>
                <a:cs typeface="Arial"/>
              </a:rPr>
              <a:t>v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se</a:t>
            </a:r>
            <a:r>
              <a:rPr dirty="0" smtClean="0" sz="2800" spc="-8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</a:t>
            </a:r>
            <a:r>
              <a:rPr dirty="0" smtClean="0" sz="2800" spc="9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ans</a:t>
            </a:r>
            <a:r>
              <a:rPr dirty="0" smtClean="0" sz="2800" spc="9" b="1">
                <a:latin typeface="Arial"/>
                <a:cs typeface="Arial"/>
              </a:rPr>
              <a:t>c</a:t>
            </a:r>
            <a:r>
              <a:rPr dirty="0" smtClean="0" sz="2800" spc="0" b="1">
                <a:latin typeface="Arial"/>
                <a:cs typeface="Arial"/>
              </a:rPr>
              <a:t>ript</a:t>
            </a:r>
            <a:r>
              <a:rPr dirty="0" smtClean="0" sz="2800" spc="9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o</a:t>
            </a:r>
            <a:r>
              <a:rPr dirty="0" smtClean="0" sz="2800" spc="19" b="1">
                <a:latin typeface="Arial"/>
                <a:cs typeface="Arial"/>
              </a:rPr>
              <a:t>n</a:t>
            </a:r>
            <a:r>
              <a:rPr dirty="0" smtClean="0" sz="2800" spc="4" b="1">
                <a:latin typeface="Arial"/>
                <a:cs typeface="Arial"/>
              </a:rPr>
              <a:t>-</a:t>
            </a:r>
            <a:r>
              <a:rPr dirty="0" smtClean="0" sz="2800" spc="0" b="1">
                <a:latin typeface="Arial"/>
                <a:cs typeface="Arial"/>
              </a:rPr>
              <a:t>p</a:t>
            </a:r>
            <a:r>
              <a:rPr dirty="0" smtClean="0" sz="2800" spc="-9" b="1">
                <a:latin typeface="Arial"/>
                <a:cs typeface="Arial"/>
              </a:rPr>
              <a:t>o</a:t>
            </a:r>
            <a:r>
              <a:rPr dirty="0" smtClean="0" sz="2800" spc="9" b="1">
                <a:latin typeface="Arial"/>
                <a:cs typeface="Arial"/>
              </a:rPr>
              <a:t>l</a:t>
            </a:r>
            <a:r>
              <a:rPr dirty="0" smtClean="0" sz="2800" spc="-29" b="1">
                <a:latin typeface="Arial"/>
                <a:cs typeface="Arial"/>
              </a:rPr>
              <a:t>y</a:t>
            </a:r>
            <a:r>
              <a:rPr dirty="0" smtClean="0" sz="2800" spc="9" b="1">
                <a:latin typeface="Arial"/>
                <a:cs typeface="Arial"/>
              </a:rPr>
              <a:t>m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9" b="1">
                <a:latin typeface="Arial"/>
                <a:cs typeface="Arial"/>
              </a:rPr>
              <a:t>s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cha</a:t>
            </a:r>
            <a:r>
              <a:rPr dirty="0" smtClean="0" sz="2800" spc="4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n</a:t>
            </a:r>
            <a:r>
              <a:rPr dirty="0" smtClean="0" sz="2800" spc="-4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r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9" b="1">
                <a:latin typeface="Arial"/>
                <a:cs typeface="Arial"/>
              </a:rPr>
              <a:t>c</a:t>
            </a:r>
            <a:r>
              <a:rPr dirty="0" smtClean="0" sz="2800" spc="0" b="1">
                <a:latin typeface="Arial"/>
                <a:cs typeface="Arial"/>
              </a:rPr>
              <a:t>tion</a:t>
            </a:r>
            <a:r>
              <a:rPr dirty="0" smtClean="0" sz="2800" spc="-42" b="1">
                <a:latin typeface="Arial"/>
                <a:cs typeface="Arial"/>
              </a:rPr>
              <a:t> </a:t>
            </a:r>
            <a:r>
              <a:rPr dirty="0" smtClean="0" sz="2800" spc="25" b="1">
                <a:latin typeface="Arial"/>
                <a:cs typeface="Arial"/>
              </a:rPr>
              <a:t>(</a:t>
            </a:r>
            <a:r>
              <a:rPr dirty="0" smtClean="0" sz="2800" spc="0" b="1">
                <a:latin typeface="Arial"/>
                <a:cs typeface="Arial"/>
              </a:rPr>
              <a:t>rR</a:t>
            </a:r>
            <a:r>
              <a:rPr dirty="0" smtClean="0" sz="2800" spc="-159" b="1">
                <a:latin typeface="Arial"/>
                <a:cs typeface="Arial"/>
              </a:rPr>
              <a:t>T</a:t>
            </a:r>
            <a:r>
              <a:rPr dirty="0" smtClean="0" sz="2800" spc="4" b="1">
                <a:latin typeface="Arial"/>
                <a:cs typeface="Arial"/>
              </a:rPr>
              <a:t>-</a:t>
            </a:r>
            <a:r>
              <a:rPr dirty="0" smtClean="0" sz="2800" spc="0" b="1">
                <a:latin typeface="Arial"/>
                <a:cs typeface="Arial"/>
              </a:rPr>
              <a:t>PC</a:t>
            </a:r>
            <a:r>
              <a:rPr dirty="0" smtClean="0" sz="2800" spc="-9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)</a:t>
            </a:r>
            <a:r>
              <a:rPr dirty="0" smtClean="0" sz="2800" spc="9" b="1">
                <a:latin typeface="Arial"/>
                <a:cs typeface="Arial"/>
              </a:rPr>
              <a:t>.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10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pi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ry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ood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mpl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s.</a:t>
            </a:r>
            <a:r>
              <a:rPr dirty="0" smtClean="0" sz="2800" spc="-30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Res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lts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9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1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ew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rs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days.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1069644" y="5424138"/>
            <a:ext cx="6766697" cy="77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PICTURE</a:t>
            </a:r>
            <a:r>
              <a:rPr dirty="0" smtClean="0" sz="2150" spc="15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OF</a:t>
            </a:r>
            <a:r>
              <a:rPr dirty="0" smtClean="0" sz="2150" spc="15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700" spc="-4">
                <a:solidFill>
                  <a:srgbClr val="565F6C"/>
                </a:solidFill>
                <a:latin typeface="Arial"/>
                <a:cs typeface="Arial"/>
              </a:rPr>
              <a:t>CDC</a:t>
            </a:r>
            <a:r>
              <a:rPr dirty="0" smtClean="0" sz="2700" spc="4">
                <a:solidFill>
                  <a:srgbClr val="565F6C"/>
                </a:solidFill>
                <a:latin typeface="Arial"/>
                <a:cs typeface="Arial"/>
              </a:rPr>
              <a:t>’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2150" spc="15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LABOR</a:t>
            </a:r>
            <a:r>
              <a:rPr dirty="0" smtClean="0" sz="2150" spc="-159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150" spc="-34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150" spc="-34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Y</a:t>
            </a:r>
            <a:r>
              <a:rPr dirty="0" smtClean="0" sz="2150" spc="5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TEST</a:t>
            </a:r>
            <a:r>
              <a:rPr dirty="0" smtClean="0" sz="2150" spc="12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KIT</a:t>
            </a:r>
            <a:r>
              <a:rPr dirty="0" smtClean="0" sz="2150" spc="11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FOR</a:t>
            </a:r>
            <a:endParaRPr sz="2150">
              <a:latin typeface="Arial"/>
              <a:cs typeface="Arial"/>
            </a:endParaRPr>
          </a:p>
          <a:p>
            <a:pPr marL="12700" marR="51434">
              <a:lnSpc>
                <a:spcPct val="95825"/>
              </a:lnSpc>
            </a:pP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THE</a:t>
            </a:r>
            <a:r>
              <a:rPr dirty="0" smtClean="0" sz="2150" spc="15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700" spc="0">
                <a:solidFill>
                  <a:srgbClr val="565F6C"/>
                </a:solidFill>
                <a:latin typeface="Arial"/>
                <a:cs typeface="Arial"/>
              </a:rPr>
              <a:t>2019</a:t>
            </a:r>
            <a:r>
              <a:rPr dirty="0" smtClean="0" sz="2700" spc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NOVEL</a:t>
            </a:r>
            <a:r>
              <a:rPr dirty="0" smtClean="0" sz="2150" spc="75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CORON</a:t>
            </a:r>
            <a:r>
              <a:rPr dirty="0" smtClean="0" sz="2150" spc="-154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VIRUS</a:t>
            </a:r>
            <a:r>
              <a:rPr dirty="0" smtClean="0" sz="2150" spc="13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700" spc="0">
                <a:solidFill>
                  <a:srgbClr val="565F6C"/>
                </a:solidFill>
                <a:latin typeface="Arial"/>
                <a:cs typeface="Arial"/>
              </a:rPr>
              <a:t>(201</a:t>
            </a:r>
            <a:r>
              <a:rPr dirty="0" smtClean="0" sz="2700" spc="-4">
                <a:solidFill>
                  <a:srgbClr val="565F6C"/>
                </a:solidFill>
                <a:latin typeface="Arial"/>
                <a:cs typeface="Arial"/>
              </a:rPr>
              <a:t>9</a:t>
            </a:r>
            <a:r>
              <a:rPr dirty="0" smtClean="0" sz="2700" spc="0">
                <a:solidFill>
                  <a:srgbClr val="565F6C"/>
                </a:solidFill>
                <a:latin typeface="Arial"/>
                <a:cs typeface="Arial"/>
              </a:rPr>
              <a:t>-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700" spc="0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150" spc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700" spc="0">
                <a:solidFill>
                  <a:srgbClr val="565F6C"/>
                </a:solidFill>
                <a:latin typeface="Arial"/>
                <a:cs typeface="Arial"/>
              </a:rPr>
              <a:t>V)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37120" y="0"/>
            <a:ext cx="1325879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479647"/>
            <a:ext cx="251851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-4" b="1">
                <a:solidFill>
                  <a:srgbClr val="565F6C"/>
                </a:solidFill>
                <a:latin typeface="Arial"/>
                <a:cs typeface="Arial"/>
              </a:rPr>
              <a:t>M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9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9" b="1">
                <a:solidFill>
                  <a:srgbClr val="565F6C"/>
                </a:solidFill>
                <a:latin typeface="Arial"/>
                <a:cs typeface="Arial"/>
              </a:rPr>
              <a:t>G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EMENT</a:t>
            </a:r>
            <a:endParaRPr sz="2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8924" y="1691685"/>
            <a:ext cx="7688640" cy="2941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were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4036" marR="6416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19">
                <a:latin typeface="Arial"/>
                <a:cs typeface="Arial"/>
              </a:rPr>
              <a:t>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-25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0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gh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-14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rts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were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rwa</a:t>
            </a:r>
            <a:r>
              <a:rPr dirty="0" smtClean="0" sz="2800" spc="-18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33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Attem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ts</a:t>
            </a:r>
            <a:r>
              <a:rPr dirty="0" smtClean="0" sz="2800" spc="-11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ve</a:t>
            </a:r>
            <a:r>
              <a:rPr dirty="0" smtClean="0" sz="2800" spc="-7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mp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oms</a:t>
            </a:r>
            <a:r>
              <a:rPr dirty="0" smtClean="0" sz="2800" spc="-11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6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ar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50">
                <a:latin typeface="Arial"/>
                <a:cs typeface="Arial"/>
              </a:rPr>
              <a:t>r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1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er)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flu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med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dr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ing</a:t>
            </a:r>
            <a:r>
              <a:rPr dirty="0" smtClean="0" sz="2800" spc="-8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fl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ids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g.</a:t>
            </a:r>
            <a:r>
              <a:rPr dirty="0" smtClean="0" sz="2800" spc="-2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Ox</a:t>
            </a:r>
            <a:r>
              <a:rPr dirty="0" smtClean="0" sz="2800" spc="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-19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int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4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fl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may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q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4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936847"/>
            <a:ext cx="6701758" cy="119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550" spc="-14">
                <a:solidFill>
                  <a:srgbClr val="565F6C"/>
                </a:solidFill>
                <a:latin typeface="Arial"/>
                <a:cs typeface="Arial"/>
              </a:rPr>
              <a:t>X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PERIME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-179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L</a:t>
            </a:r>
            <a:r>
              <a:rPr dirty="0" smtClean="0" sz="2550" spc="8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TRE</a:t>
            </a:r>
            <a:r>
              <a:rPr dirty="0" smtClean="0" sz="2550" spc="-189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TM</a:t>
            </a:r>
            <a:r>
              <a:rPr dirty="0" smtClean="0" sz="2550" spc="-9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NT</a:t>
            </a:r>
            <a:endParaRPr sz="2550">
              <a:latin typeface="Arial"/>
              <a:cs typeface="Arial"/>
            </a:endParaRPr>
          </a:p>
          <a:p>
            <a:pPr marL="265683">
              <a:lnSpc>
                <a:spcPct val="95825"/>
              </a:lnSpc>
              <a:spcBef>
                <a:spcPts val="2148"/>
              </a:spcBef>
            </a:pP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9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4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NH</a:t>
            </a:r>
            <a:r>
              <a:rPr dirty="0" smtClean="0" sz="3200" spc="4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,</a:t>
            </a:r>
            <a:r>
              <a:rPr dirty="0" smtClean="0" sz="3200" spc="-14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reco</a:t>
            </a:r>
            <a:r>
              <a:rPr dirty="0" smtClean="0" sz="3200" spc="-14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4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14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-29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4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ti</a:t>
            </a:r>
            <a:r>
              <a:rPr dirty="0" smtClean="0" sz="3200" spc="-14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9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60" y="2186527"/>
            <a:ext cx="5367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given</a:t>
            </a:r>
            <a:r>
              <a:rPr dirty="0" smtClean="0" sz="3200" spc="-24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two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lo</a:t>
            </a:r>
            <a:r>
              <a:rPr dirty="0" smtClean="0" sz="3200" spc="-14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in</a:t>
            </a:r>
            <a:r>
              <a:rPr dirty="0" smtClean="0" sz="3200" spc="-14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vir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&amp;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rit</a:t>
            </a:r>
            <a:r>
              <a:rPr dirty="0" smtClean="0" sz="3200" spc="-9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9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vir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5837" y="2186527"/>
            <a:ext cx="135069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twice</a:t>
            </a:r>
            <a:r>
              <a:rPr dirty="0" smtClean="0" sz="3200" spc="-9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0260" y="2674207"/>
            <a:ext cx="6178218" cy="92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d</a:t>
            </a:r>
            <a:r>
              <a:rPr dirty="0" smtClean="0" sz="3200" spc="-9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y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&amp;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-14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ose</a:t>
            </a:r>
            <a:r>
              <a:rPr dirty="0" smtClean="0" sz="3200" spc="-14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al</a:t>
            </a:r>
            <a:r>
              <a:rPr dirty="0" smtClean="0" sz="3200" spc="-14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ha</a:t>
            </a:r>
            <a:r>
              <a:rPr dirty="0" smtClean="0" sz="3200" spc="-9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in</a:t>
            </a:r>
            <a:r>
              <a:rPr dirty="0" smtClean="0" sz="3200" spc="-14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er</a:t>
            </a:r>
            <a:r>
              <a:rPr dirty="0" smtClean="0" sz="3200" spc="-9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h</a:t>
            </a:r>
            <a:r>
              <a:rPr dirty="0" smtClean="0" sz="3200" spc="-9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ron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</a:pP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9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ro</a:t>
            </a:r>
            <a:r>
              <a:rPr dirty="0" smtClean="0" sz="3200" spc="-14">
                <a:latin typeface="Arial"/>
                <a:cs typeface="Arial"/>
              </a:rPr>
              <a:t>u</a:t>
            </a:r>
            <a:r>
              <a:rPr dirty="0" smtClean="0" sz="3200" spc="0">
                <a:latin typeface="Arial"/>
                <a:cs typeface="Arial"/>
              </a:rPr>
              <a:t>gh</a:t>
            </a:r>
            <a:r>
              <a:rPr dirty="0" smtClean="0" sz="3200" spc="-24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14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b</a:t>
            </a:r>
            <a:r>
              <a:rPr dirty="0" smtClean="0" sz="3200" spc="-14">
                <a:latin typeface="Arial"/>
                <a:cs typeface="Arial"/>
              </a:rPr>
              <a:t>u</a:t>
            </a:r>
            <a:r>
              <a:rPr dirty="0" smtClean="0" sz="3200" spc="0">
                <a:latin typeface="Arial"/>
                <a:cs typeface="Arial"/>
              </a:rPr>
              <a:t>liza</a:t>
            </a:r>
            <a:r>
              <a:rPr dirty="0" smtClean="0" sz="3200" spc="-14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i</a:t>
            </a:r>
            <a:r>
              <a:rPr dirty="0" smtClean="0" sz="3200" spc="-9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twice</a:t>
            </a:r>
            <a:r>
              <a:rPr dirty="0" smtClean="0" sz="3200" spc="-14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</a:t>
            </a:r>
            <a:r>
              <a:rPr dirty="0" smtClean="0" sz="3200" spc="-14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il</a:t>
            </a:r>
            <a:r>
              <a:rPr dirty="0" smtClean="0" sz="3200" spc="-244">
                <a:latin typeface="Arial"/>
                <a:cs typeface="Arial"/>
              </a:rPr>
              <a:t>y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777285"/>
            <a:ext cx="7056631" cy="1386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 b="1">
                <a:latin typeface="Arial"/>
                <a:cs typeface="Arial"/>
              </a:rPr>
              <a:t>In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China</a:t>
            </a:r>
            <a:r>
              <a:rPr dirty="0" smtClean="0" sz="2800" spc="-67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t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9" b="1">
                <a:latin typeface="Arial"/>
                <a:cs typeface="Arial"/>
              </a:rPr>
              <a:t>a</a:t>
            </a:r>
            <a:r>
              <a:rPr dirty="0" smtClean="0" sz="2800" spc="0" b="1">
                <a:latin typeface="Arial"/>
                <a:cs typeface="Arial"/>
              </a:rPr>
              <a:t>tm</a:t>
            </a:r>
            <a:r>
              <a:rPr dirty="0" smtClean="0" sz="2800" spc="4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nt</a:t>
            </a:r>
            <a:r>
              <a:rPr dirty="0" smtClean="0" sz="2800" spc="-102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4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given</a:t>
            </a:r>
            <a:r>
              <a:rPr dirty="0" smtClean="0" sz="2800" spc="-58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as</a:t>
            </a:r>
            <a:r>
              <a:rPr dirty="0" smtClean="0" sz="2800" spc="-2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fol</a:t>
            </a:r>
            <a:r>
              <a:rPr dirty="0" smtClean="0" sz="2800" spc="4" b="1">
                <a:latin typeface="Arial"/>
                <a:cs typeface="Arial"/>
              </a:rPr>
              <a:t>l</a:t>
            </a:r>
            <a:r>
              <a:rPr dirty="0" smtClean="0" sz="2800" spc="0" b="1">
                <a:latin typeface="Arial"/>
                <a:cs typeface="Arial"/>
              </a:rPr>
              <a:t>ows</a:t>
            </a:r>
            <a:r>
              <a:rPr dirty="0" smtClean="0" sz="2800" spc="-4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59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dirty="0" smtClean="0" sz="1950" spc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367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1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if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</a:t>
            </a:r>
            <a:r>
              <a:rPr dirty="0" smtClean="0" sz="2800" spc="-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Ose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tam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0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)</a:t>
            </a:r>
            <a:r>
              <a:rPr dirty="0" smtClean="0" sz="2800" spc="-9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y:</a:t>
            </a:r>
            <a:endParaRPr sz="2800">
              <a:latin typeface="Arial"/>
              <a:cs typeface="Arial"/>
            </a:endParaRPr>
          </a:p>
          <a:p>
            <a:pPr marL="209295">
              <a:lnSpc>
                <a:spcPct val="95825"/>
              </a:lnSpc>
              <a:spcBef>
                <a:spcPts val="740"/>
              </a:spcBef>
            </a:pP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may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mptom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12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-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must</a:t>
            </a:r>
            <a:r>
              <a:rPr dirty="0" smtClean="0" sz="2800" spc="-5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210226"/>
            <a:ext cx="5080678" cy="2316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019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ta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</a:t>
            </a:r>
            <a:r>
              <a:rPr dirty="0" smtClean="0" sz="2800" spc="4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48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wise</a:t>
            </a:r>
            <a:r>
              <a:rPr dirty="0" smtClean="0" sz="2800" spc="-9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do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-9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k.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dirty="0" smtClean="0" sz="1950" spc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272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Anti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tic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dirty="0" smtClean="0" sz="1950" spc="134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Cor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</a:t>
            </a:r>
            <a:r>
              <a:rPr dirty="0" smtClean="0" sz="1950" spc="134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O2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0470" y="2210226"/>
            <a:ext cx="3758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56398" y="2210226"/>
            <a:ext cx="151998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sym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tom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6847"/>
            <a:ext cx="4366943" cy="314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375"/>
              </a:lnSpc>
              <a:spcBef>
                <a:spcPts val="168"/>
              </a:spcBef>
            </a:pPr>
            <a:r>
              <a:rPr dirty="0" smtClean="0" sz="3200" spc="4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OMPLIC</a:t>
            </a:r>
            <a:r>
              <a:rPr dirty="0" smtClean="0" sz="2550" spc="-184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TION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139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Acu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ss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3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Ana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mia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Acu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ac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j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ry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Acu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ki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j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ry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Sec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3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22935" y="1691685"/>
            <a:ext cx="16407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981200"/>
            <a:ext cx="7620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3096006" y="936847"/>
            <a:ext cx="225149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REVENTION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691685"/>
            <a:ext cx="6505307" cy="807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-4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9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ee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-44">
                <a:latin typeface="Arial"/>
                <a:cs typeface="Arial"/>
              </a:rPr>
              <a:t>f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60" y="2545506"/>
            <a:ext cx="54636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25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74">
                <a:latin typeface="Arial"/>
                <a:cs typeface="Arial"/>
              </a:rPr>
              <a:t> </a:t>
            </a:r>
            <a:r>
              <a:rPr dirty="0" smtClean="0" sz="2800" spc="-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AR</a:t>
            </a:r>
            <a:r>
              <a:rPr dirty="0" smtClean="0" sz="2800" spc="-14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-25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7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561" y="2545506"/>
            <a:ext cx="14643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CoV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0260" y="2972226"/>
            <a:ext cx="6141827" cy="807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-7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9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2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1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</a:pPr>
            <a:r>
              <a:rPr dirty="0" smtClean="0" sz="2800" spc="4">
                <a:latin typeface="Arial"/>
                <a:cs typeface="Arial"/>
              </a:rPr>
              <a:t>(2019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nCoV).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953000" y="-1"/>
            <a:ext cx="4191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-1"/>
            <a:ext cx="48737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261603" y="5315584"/>
            <a:ext cx="689990" cy="570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19048" y="4683125"/>
            <a:ext cx="484886" cy="672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809366" y="2085339"/>
            <a:ext cx="809624" cy="895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869054" y="2187829"/>
            <a:ext cx="365251" cy="502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988430" y="3709034"/>
            <a:ext cx="604519" cy="963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612125" y="2444242"/>
            <a:ext cx="467867" cy="860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236078" y="4973700"/>
            <a:ext cx="843787" cy="127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441700" y="3093720"/>
            <a:ext cx="1219834" cy="758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799" y="4584699"/>
            <a:ext cx="888999" cy="0"/>
          </a:xfrm>
          <a:custGeom>
            <a:avLst/>
            <a:gdLst/>
            <a:ahLst/>
            <a:cxnLst/>
            <a:rect l="l" t="t" r="r" b="b"/>
            <a:pathLst>
              <a:path w="888999" h="0">
                <a:moveTo>
                  <a:pt x="0" y="0"/>
                </a:moveTo>
                <a:lnTo>
                  <a:pt x="888999" y="0"/>
                </a:lnTo>
              </a:path>
            </a:pathLst>
          </a:custGeom>
          <a:ln w="12700">
            <a:solidFill>
              <a:srgbClr val="6E420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799" y="4597399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889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85671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93799" y="4584699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889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85671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799" y="5473699"/>
            <a:ext cx="888999" cy="0"/>
          </a:xfrm>
          <a:custGeom>
            <a:avLst/>
            <a:gdLst/>
            <a:ahLst/>
            <a:cxnLst/>
            <a:rect l="l" t="t" r="r" b="b"/>
            <a:pathLst>
              <a:path w="888999" h="0">
                <a:moveTo>
                  <a:pt x="0" y="0"/>
                </a:moveTo>
                <a:lnTo>
                  <a:pt x="888999" y="0"/>
                </a:lnTo>
              </a:path>
            </a:pathLst>
          </a:custGeom>
          <a:ln w="12700">
            <a:solidFill>
              <a:srgbClr val="6E420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5127" y="1488174"/>
            <a:ext cx="1505199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595BF"/>
                </a:solidFill>
                <a:latin typeface="Arial"/>
                <a:cs typeface="Arial"/>
              </a:rPr>
              <a:t>WHILE</a:t>
            </a:r>
            <a:endParaRPr sz="4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9005" y="1488174"/>
            <a:ext cx="2793451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595BF"/>
                </a:solidFill>
                <a:latin typeface="Arial"/>
                <a:cs typeface="Arial"/>
              </a:rPr>
              <a:t>TRAVELLING</a:t>
            </a:r>
            <a:endParaRPr sz="4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3158" y="1496716"/>
            <a:ext cx="1488709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595BF"/>
                </a:solidFill>
                <a:latin typeface="Arial"/>
                <a:cs typeface="Arial"/>
              </a:rPr>
              <a:t>WHILE</a:t>
            </a:r>
            <a:endParaRPr sz="4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1394" y="1496716"/>
            <a:ext cx="2428928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595BF"/>
                </a:solidFill>
                <a:latin typeface="Arial"/>
                <a:cs typeface="Arial"/>
              </a:rPr>
              <a:t>TRAVELLIN</a:t>
            </a:r>
            <a:endParaRPr sz="4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575" y="2422068"/>
            <a:ext cx="250171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Avoid</a:t>
            </a:r>
            <a:r>
              <a:rPr dirty="0" smtClean="0" sz="2600" spc="38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travel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189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if</a:t>
            </a:r>
            <a:r>
              <a:rPr dirty="0" smtClean="0" sz="2600" spc="-42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you</a:t>
            </a:r>
            <a:r>
              <a:rPr dirty="0" smtClean="0" sz="2600" spc="131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have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8786" y="2444176"/>
            <a:ext cx="2176173" cy="947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450"/>
              </a:lnSpc>
              <a:spcBef>
                <a:spcPts val="122"/>
              </a:spcBef>
            </a:pP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Avoid</a:t>
            </a:r>
            <a:r>
              <a:rPr dirty="0" smtClean="0" sz="2300" spc="147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close</a:t>
            </a:r>
            <a:r>
              <a:rPr dirty="0" smtClean="0" sz="2300" spc="-8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contact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490"/>
              </a:lnSpc>
              <a:spcBef>
                <a:spcPts val="2"/>
              </a:spcBef>
            </a:pP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with</a:t>
            </a:r>
            <a:r>
              <a:rPr dirty="0" smtClean="0" sz="2200" spc="87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people</a:t>
            </a:r>
            <a:r>
              <a:rPr dirty="0" smtClean="0" sz="2200" spc="119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suffering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from</a:t>
            </a:r>
            <a:r>
              <a:rPr dirty="0" smtClean="0" sz="2200" spc="188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a</a:t>
            </a:r>
            <a:r>
              <a:rPr dirty="0" smtClean="0" sz="2200" spc="103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fever</a:t>
            </a:r>
            <a:r>
              <a:rPr dirty="0" smtClean="0" sz="2200" spc="337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and</a:t>
            </a:r>
            <a:r>
              <a:rPr dirty="0" smtClean="0" sz="2200" spc="226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cough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127" y="2857904"/>
            <a:ext cx="17752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588" y="2857904"/>
            <a:ext cx="59709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fever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794" y="2857904"/>
            <a:ext cx="427731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4630" y="2857904"/>
            <a:ext cx="66400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cough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0497" y="3734588"/>
            <a:ext cx="2168105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Frequently</a:t>
            </a:r>
            <a:r>
              <a:rPr dirty="0" smtClean="0" sz="2300" spc="13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clean</a:t>
            </a:r>
            <a:r>
              <a:rPr dirty="0" smtClean="0" sz="2300" spc="18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hands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5008" y="4011586"/>
            <a:ext cx="117711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If</a:t>
            </a:r>
            <a:r>
              <a:rPr dirty="0" smtClean="0" sz="2600" spc="233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you</a:t>
            </a:r>
            <a:r>
              <a:rPr dirty="0" smtClean="0" sz="2600" spc="66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have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2873" y="4011586"/>
            <a:ext cx="1936558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a</a:t>
            </a:r>
            <a:r>
              <a:rPr dirty="0" smtClean="0" sz="2600" spc="189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feve</a:t>
            </a:r>
            <a:r>
              <a:rPr dirty="0" smtClean="0" sz="2600" spc="-4">
                <a:solidFill>
                  <a:srgbClr val="1A9397"/>
                </a:solidFill>
                <a:latin typeface="Times New Roman"/>
                <a:cs typeface="Times New Roman"/>
              </a:rPr>
              <a:t>r</a:t>
            </a:r>
            <a:r>
              <a:rPr dirty="0" smtClean="0" sz="2600" spc="0">
                <a:solidFill>
                  <a:srgbClr val="369174"/>
                </a:solidFill>
                <a:latin typeface="Times New Roman"/>
                <a:cs typeface="Times New Roman"/>
              </a:rPr>
              <a:t>,</a:t>
            </a:r>
            <a:r>
              <a:rPr dirty="0" smtClean="0" sz="2600" spc="225">
                <a:solidFill>
                  <a:srgbClr val="36917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cough</a:t>
            </a:r>
            <a:r>
              <a:rPr dirty="0" smtClean="0" sz="2600" spc="-3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9044" y="4061002"/>
            <a:ext cx="179813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using</a:t>
            </a:r>
            <a:r>
              <a:rPr dirty="0" smtClean="0" sz="2200" spc="196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alcoho</a:t>
            </a:r>
            <a:r>
              <a:rPr dirty="0" smtClean="0" sz="2200" spc="-4">
                <a:solidFill>
                  <a:srgbClr val="1A9397"/>
                </a:solidFill>
                <a:latin typeface="Times New Roman"/>
                <a:cs typeface="Times New Roman"/>
              </a:rPr>
              <a:t>l</a:t>
            </a:r>
            <a:r>
              <a:rPr dirty="0" smtClean="0" sz="2200" spc="0">
                <a:solidFill>
                  <a:srgbClr val="4F8279"/>
                </a:solidFill>
                <a:latin typeface="Times New Roman"/>
                <a:cs typeface="Times New Roman"/>
              </a:rPr>
              <a:t>-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based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9044" y="4377196"/>
            <a:ext cx="217280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hand</a:t>
            </a:r>
            <a:r>
              <a:rPr dirty="0" smtClean="0" sz="2200" spc="350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rub</a:t>
            </a:r>
            <a:r>
              <a:rPr dirty="0" smtClean="0" sz="2200" spc="213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or</a:t>
            </a:r>
            <a:r>
              <a:rPr dirty="0" smtClean="0" sz="2200" spc="232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soap</a:t>
            </a:r>
            <a:r>
              <a:rPr dirty="0" smtClean="0" sz="2200" spc="333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1A9397"/>
                </a:solidFill>
                <a:latin typeface="Times New Roman"/>
                <a:cs typeface="Times New Roman"/>
              </a:rPr>
              <a:t>and</a:t>
            </a:r>
            <a:r>
              <a:rPr dirty="0" smtClean="0" sz="2200" spc="300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0">
                <a:solidFill>
                  <a:srgbClr val="1A9397"/>
                </a:solidFill>
                <a:latin typeface="Arial"/>
                <a:cs typeface="Arial"/>
              </a:rPr>
              <a:t>III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546" y="4455968"/>
            <a:ext cx="3355177" cy="1663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3913" algn="r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diff</a:t>
            </a:r>
            <a:r>
              <a:rPr dirty="0" smtClean="0" sz="2600" spc="-3">
                <a:solidFill>
                  <a:srgbClr val="1A9397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0595BF"/>
                </a:solidFill>
                <a:latin typeface="Times New Roman"/>
                <a:cs typeface="Times New Roman"/>
              </a:rPr>
              <a:t>c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ulty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166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breathing</a:t>
            </a:r>
            <a:r>
              <a:rPr dirty="0" smtClean="0" sz="2600" spc="461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seek</a:t>
            </a:r>
            <a:r>
              <a:rPr dirty="0" smtClean="0" sz="2600" spc="27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medical</a:t>
            </a:r>
            <a:endParaRPr sz="2600">
              <a:latin typeface="Times New Roman"/>
              <a:cs typeface="Times New Roman"/>
            </a:endParaRPr>
          </a:p>
          <a:p>
            <a:pPr marL="169394" marR="12700" indent="136734" algn="r">
              <a:lnSpc>
                <a:spcPct val="108974"/>
              </a:lnSpc>
              <a:spcBef>
                <a:spcPts val="572"/>
              </a:spcBef>
            </a:pP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care</a:t>
            </a:r>
            <a:r>
              <a:rPr dirty="0" smtClean="0" sz="2600" spc="167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early</a:t>
            </a:r>
            <a:r>
              <a:rPr dirty="0" smtClean="0" sz="2600" spc="12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and</a:t>
            </a:r>
            <a:r>
              <a:rPr dirty="0" smtClean="0" sz="2600" spc="124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share</a:t>
            </a:r>
            <a:r>
              <a:rPr dirty="0" smtClean="0" sz="2600" spc="24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previous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travel</a:t>
            </a:r>
            <a:r>
              <a:rPr dirty="0" smtClean="0" sz="2600" spc="323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C12F05"/>
                </a:solidFill>
                <a:latin typeface="Times New Roman"/>
                <a:cs typeface="Times New Roman"/>
              </a:rPr>
              <a:t>history</a:t>
            </a:r>
            <a:r>
              <a:rPr dirty="0" smtClean="0" sz="2600" spc="5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with</a:t>
            </a:r>
            <a:r>
              <a:rPr dirty="0" smtClean="0" sz="2600" spc="95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your</a:t>
            </a:r>
            <a:r>
              <a:rPr dirty="0" smtClean="0" sz="2600" spc="57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care</a:t>
            </a:r>
            <a:r>
              <a:rPr dirty="0" smtClean="0" sz="2600" spc="117">
                <a:solidFill>
                  <a:srgbClr val="1A9397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A9397"/>
                </a:solidFill>
                <a:latin typeface="Times New Roman"/>
                <a:cs typeface="Times New Roman"/>
              </a:rPr>
              <a:t>provider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8788" y="4939545"/>
            <a:ext cx="1938461" cy="633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>
              <a:lnSpc>
                <a:spcPts val="2450"/>
              </a:lnSpc>
              <a:spcBef>
                <a:spcPts val="122"/>
              </a:spcBef>
            </a:pP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Avoid</a:t>
            </a:r>
            <a:r>
              <a:rPr dirty="0" smtClean="0" sz="2300" spc="-4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touching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12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eye</a:t>
            </a:r>
            <a:r>
              <a:rPr dirty="0" smtClean="0" sz="2300" spc="-4">
                <a:solidFill>
                  <a:srgbClr val="C12F05"/>
                </a:solidFill>
                <a:latin typeface="Times New Roman"/>
                <a:cs typeface="Times New Roman"/>
              </a:rPr>
              <a:t>s</a:t>
            </a:r>
            <a:r>
              <a:rPr dirty="0" smtClean="0" sz="2300" spc="0">
                <a:solidFill>
                  <a:srgbClr val="C14D02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  <a:p>
            <a:pPr marL="12700" marR="43815">
              <a:lnSpc>
                <a:spcPts val="2490"/>
              </a:lnSpc>
              <a:spcBef>
                <a:spcPts val="2"/>
              </a:spcBef>
            </a:pP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nose</a:t>
            </a:r>
            <a:r>
              <a:rPr dirty="0" smtClean="0" sz="2300" spc="128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or</a:t>
            </a:r>
            <a:r>
              <a:rPr dirty="0" smtClean="0" sz="2300" spc="123">
                <a:solidFill>
                  <a:srgbClr val="C12F05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C12F05"/>
                </a:solidFill>
                <a:latin typeface="Times New Roman"/>
                <a:cs typeface="Times New Roman"/>
              </a:rPr>
              <a:t>mouth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799" y="4584699"/>
            <a:ext cx="888999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936847"/>
            <a:ext cx="6293798" cy="2141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375"/>
              </a:lnSpc>
              <a:spcBef>
                <a:spcPts val="168"/>
              </a:spcBef>
            </a:pPr>
            <a:r>
              <a:rPr dirty="0" smtClean="0" sz="3200" spc="4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HA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ACT</a:t>
            </a:r>
            <a:r>
              <a:rPr dirty="0" smtClean="0" sz="2550" spc="4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RISTIC</a:t>
            </a:r>
            <a:r>
              <a:rPr dirty="0" smtClean="0" sz="2550" spc="-9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2139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Fami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y: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ae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3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r:</a:t>
            </a:r>
            <a:r>
              <a:rPr dirty="0" smtClean="0" sz="2800" spc="-6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om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:</a:t>
            </a:r>
            <a:r>
              <a:rPr dirty="0" smtClean="0" sz="2800" spc="-9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5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24626"/>
            <a:ext cx="5396110" cy="2316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019" marR="53309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RNA,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25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80</a:t>
            </a:r>
            <a:endParaRPr sz="2800">
              <a:latin typeface="Arial"/>
              <a:cs typeface="Arial"/>
            </a:endParaRPr>
          </a:p>
          <a:p>
            <a:pPr marL="287019" marR="53309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30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Sph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al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or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6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nm.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am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-14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31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RNA</a:t>
            </a:r>
            <a:r>
              <a:rPr dirty="0" smtClean="0" sz="2800" spc="-20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ut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egm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8878" y="3124626"/>
            <a:ext cx="3748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741" y="3124626"/>
            <a:ext cx="6720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67945" y="3124626"/>
            <a:ext cx="6706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nm,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894838" y="2444115"/>
            <a:ext cx="1014730" cy="1202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61075" y="4512310"/>
            <a:ext cx="553339" cy="211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561075" y="5366892"/>
            <a:ext cx="553339" cy="211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600700" y="4737099"/>
            <a:ext cx="0" cy="850900"/>
          </a:xfrm>
          <a:custGeom>
            <a:avLst/>
            <a:gdLst/>
            <a:ahLst/>
            <a:cxnLst/>
            <a:rect l="l" t="t" r="r" b="b"/>
            <a:pathLst>
              <a:path w="0" h="850900">
                <a:moveTo>
                  <a:pt x="0" y="850900"/>
                </a:moveTo>
                <a:lnTo>
                  <a:pt x="0" y="0"/>
                </a:lnTo>
              </a:path>
            </a:pathLst>
          </a:custGeom>
          <a:ln w="63500">
            <a:solidFill>
              <a:srgbClr val="283F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045200" y="4737099"/>
            <a:ext cx="0" cy="647700"/>
          </a:xfrm>
          <a:custGeom>
            <a:avLst/>
            <a:gdLst/>
            <a:ahLst/>
            <a:cxnLst/>
            <a:rect l="l" t="t" r="r" b="b"/>
            <a:pathLst>
              <a:path w="0"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ln w="63500">
            <a:solidFill>
              <a:srgbClr val="283F6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18036" y="1488174"/>
            <a:ext cx="4034694" cy="1784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597BF"/>
                </a:solidFill>
                <a:latin typeface="Arial"/>
                <a:cs typeface="Arial"/>
              </a:rPr>
              <a:t>WHILE</a:t>
            </a:r>
            <a:r>
              <a:rPr dirty="0" smtClean="0" sz="4100" spc="430">
                <a:solidFill>
                  <a:srgbClr val="0597BF"/>
                </a:solidFill>
                <a:latin typeface="Arial"/>
                <a:cs typeface="Arial"/>
              </a:rPr>
              <a:t> </a:t>
            </a:r>
            <a:r>
              <a:rPr dirty="0" smtClean="0" sz="4100" spc="0">
                <a:solidFill>
                  <a:srgbClr val="0597BF"/>
                </a:solidFill>
                <a:latin typeface="Arial"/>
                <a:cs typeface="Arial"/>
              </a:rPr>
              <a:t>TRAVELLING</a:t>
            </a:r>
            <a:endParaRPr sz="4100">
              <a:latin typeface="Arial"/>
              <a:cs typeface="Arial"/>
            </a:endParaRPr>
          </a:p>
          <a:p>
            <a:pPr marL="192156" marR="1552798" indent="8554">
              <a:lnSpc>
                <a:spcPct val="97358"/>
              </a:lnSpc>
              <a:spcBef>
                <a:spcPts val="286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When</a:t>
            </a:r>
            <a:r>
              <a:rPr dirty="0" smtClean="0" sz="1900" spc="-24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coughing</a:t>
            </a:r>
            <a:r>
              <a:rPr dirty="0" smtClean="0" sz="1900" spc="212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and</a:t>
            </a:r>
            <a:r>
              <a:rPr dirty="0" smtClean="0" sz="1900" spc="205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sneezing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cover</a:t>
            </a:r>
            <a:r>
              <a:rPr dirty="0" smtClean="0" sz="1900" spc="159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mouth</a:t>
            </a:r>
            <a:r>
              <a:rPr dirty="0" smtClean="0" sz="1900" spc="161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and</a:t>
            </a:r>
            <a:r>
              <a:rPr dirty="0" smtClean="0" sz="1900" spc="173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nose</a:t>
            </a:r>
            <a:r>
              <a:rPr dirty="0" smtClean="0" sz="1900" spc="98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with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flexed</a:t>
            </a:r>
            <a:r>
              <a:rPr dirty="0" smtClean="0" sz="1900" spc="24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elbow</a:t>
            </a:r>
            <a:r>
              <a:rPr dirty="0" smtClean="0" sz="1900" spc="183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or</a:t>
            </a:r>
            <a:r>
              <a:rPr dirty="0" smtClean="0" sz="1900" spc="9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tissue</a:t>
            </a:r>
            <a:r>
              <a:rPr dirty="0" smtClean="0" sz="1900" spc="283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49856B"/>
                </a:solidFill>
                <a:latin typeface="Times New Roman"/>
                <a:cs typeface="Times New Roman"/>
              </a:rPr>
              <a:t>-</a:t>
            </a:r>
            <a:r>
              <a:rPr dirty="0" smtClean="0" sz="1900" spc="-101">
                <a:solidFill>
                  <a:srgbClr val="49856B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179199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hrow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0036" y="1488170"/>
            <a:ext cx="4101279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597BF"/>
                </a:solidFill>
                <a:latin typeface="Arial"/>
                <a:cs typeface="Arial"/>
              </a:rPr>
              <a:t>WHILE</a:t>
            </a:r>
            <a:r>
              <a:rPr dirty="0" smtClean="0" sz="4100" spc="418">
                <a:solidFill>
                  <a:srgbClr val="0597BF"/>
                </a:solidFill>
                <a:latin typeface="Arial"/>
                <a:cs typeface="Arial"/>
              </a:rPr>
              <a:t> </a:t>
            </a:r>
            <a:r>
              <a:rPr dirty="0" smtClean="0" sz="4100" spc="0">
                <a:solidFill>
                  <a:srgbClr val="0597BF"/>
                </a:solidFill>
                <a:latin typeface="Arial"/>
                <a:cs typeface="Arial"/>
              </a:rPr>
              <a:t>TRAVELLING</a:t>
            </a:r>
            <a:endParaRPr sz="4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24213" y="2293877"/>
            <a:ext cx="191827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400" spc="0">
                <a:solidFill>
                  <a:srgbClr val="179199"/>
                </a:solidFill>
                <a:latin typeface="Arial"/>
                <a:cs typeface="Arial"/>
              </a:rPr>
              <a:t>If</a:t>
            </a:r>
            <a:r>
              <a:rPr dirty="0" smtClean="0" sz="2400" spc="217">
                <a:solidFill>
                  <a:srgbClr val="179199"/>
                </a:solidFill>
                <a:latin typeface="Arial"/>
                <a:cs typeface="Arial"/>
              </a:rPr>
              <a:t> 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you</a:t>
            </a:r>
            <a:r>
              <a:rPr dirty="0" smtClean="0" sz="2600" spc="311">
                <a:solidFill>
                  <a:srgbClr val="17919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become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26">
                <a:solidFill>
                  <a:srgbClr val="17919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sick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1221" y="2308566"/>
            <a:ext cx="358932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36383B"/>
                </a:solidFill>
                <a:latin typeface="Arial"/>
                <a:cs typeface="Arial"/>
              </a:rPr>
              <a:t>~</a:t>
            </a:r>
            <a:endParaRPr sz="4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7990" y="2308566"/>
            <a:ext cx="409131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1F1711"/>
                </a:solidFill>
                <a:latin typeface="Arial"/>
                <a:cs typeface="Arial"/>
              </a:rPr>
              <a:t>A</a:t>
            </a:r>
            <a:endParaRPr sz="4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17037" y="2473267"/>
            <a:ext cx="158776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dirty="0" smtClean="0" sz="7200">
                <a:solidFill>
                  <a:srgbClr val="283F64"/>
                </a:solidFill>
                <a:latin typeface="Times New Roman"/>
                <a:cs typeface="Times New Roman"/>
              </a:rPr>
              <a:t>·</a:t>
            </a:r>
            <a:r>
              <a:rPr dirty="0" smtClean="0" sz="7200">
                <a:solidFill>
                  <a:srgbClr val="4D3D28"/>
                </a:solidFill>
                <a:latin typeface="Times New Roman"/>
                <a:cs typeface="Times New Roman"/>
              </a:rPr>
              <a:t>~</a:t>
            </a:r>
            <a:r>
              <a:rPr dirty="0" smtClean="0" sz="7200">
                <a:solidFill>
                  <a:srgbClr val="1F1711"/>
                </a:solidFill>
                <a:latin typeface="Times New Roman"/>
                <a:cs typeface="Times New Roman"/>
              </a:rPr>
              <a:t>~</a:t>
            </a:r>
            <a:r>
              <a:rPr dirty="0" smtClean="0" sz="7200" spc="-4">
                <a:solidFill>
                  <a:srgbClr val="4D3D28"/>
                </a:solidFill>
                <a:latin typeface="Times New Roman"/>
                <a:cs typeface="Times New Roman"/>
              </a:rPr>
              <a:t>:</a:t>
            </a:r>
            <a:r>
              <a:rPr dirty="0" smtClean="0" sz="7200" spc="0">
                <a:solidFill>
                  <a:srgbClr val="1F1711"/>
                </a:solidFill>
                <a:latin typeface="Times New Roman"/>
                <a:cs typeface="Times New Roman"/>
              </a:rPr>
              <a:t>a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15667" y="2669892"/>
            <a:ext cx="52248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>
                <a:solidFill>
                  <a:srgbClr val="179199"/>
                </a:solidFill>
                <a:latin typeface="Times New Roman"/>
                <a:cs typeface="Times New Roman"/>
              </a:rPr>
              <a:t>wh</a:t>
            </a:r>
            <a:r>
              <a:rPr dirty="0" smtClean="0" sz="2600">
                <a:solidFill>
                  <a:srgbClr val="319180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>
                <a:solidFill>
                  <a:srgbClr val="179199"/>
                </a:solidFill>
                <a:latin typeface="Times New Roman"/>
                <a:cs typeface="Times New Roman"/>
              </a:rPr>
              <a:t>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0964" y="2669892"/>
            <a:ext cx="95736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>
                <a:solidFill>
                  <a:srgbClr val="179199"/>
                </a:solidFill>
                <a:latin typeface="Times New Roman"/>
                <a:cs typeface="Times New Roman"/>
              </a:rPr>
              <a:t>trave</a:t>
            </a:r>
            <a:r>
              <a:rPr dirty="0" smtClean="0" sz="2600" spc="-4">
                <a:solidFill>
                  <a:srgbClr val="179199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319180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ing</a:t>
            </a:r>
            <a:r>
              <a:rPr dirty="0" smtClean="0" sz="2600" spc="0">
                <a:solidFill>
                  <a:srgbClr val="319180"/>
                </a:solidFill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69965" y="2784484"/>
            <a:ext cx="419407" cy="876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900"/>
              </a:lnSpc>
              <a:spcBef>
                <a:spcPts val="345"/>
              </a:spcBef>
            </a:pPr>
            <a:r>
              <a:rPr dirty="0" smtClean="0" sz="6700">
                <a:solidFill>
                  <a:srgbClr val="4D3D28"/>
                </a:solidFill>
                <a:latin typeface="Arial"/>
                <a:cs typeface="Arial"/>
              </a:rPr>
              <a:t>~</a:t>
            </a:r>
            <a:r>
              <a:rPr dirty="0" smtClean="0" sz="6700">
                <a:solidFill>
                  <a:srgbClr val="36383B"/>
                </a:solidFill>
                <a:latin typeface="Arial"/>
                <a:cs typeface="Arial"/>
              </a:rPr>
              <a:t>,</a:t>
            </a:r>
            <a:r>
              <a:rPr dirty="0" smtClean="0" sz="6700">
                <a:solidFill>
                  <a:srgbClr val="4D3D28"/>
                </a:solidFill>
                <a:latin typeface="Arial"/>
                <a:cs typeface="Arial"/>
              </a:rPr>
              <a:t>,</a:t>
            </a:r>
            <a:endParaRPr sz="6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4213" y="3045908"/>
            <a:ext cx="170006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inform</a:t>
            </a:r>
            <a:r>
              <a:rPr dirty="0" smtClean="0" sz="2600" spc="225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crew</a:t>
            </a:r>
            <a:r>
              <a:rPr dirty="0" smtClean="0" sz="2600" spc="201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035" y="3288364"/>
            <a:ext cx="91017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tissue</a:t>
            </a:r>
            <a:r>
              <a:rPr dirty="0" smtClean="0" sz="1900" spc="329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away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7527" y="3288364"/>
            <a:ext cx="1279696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immediately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5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and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5667" y="3430469"/>
            <a:ext cx="1348698" cy="731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seek</a:t>
            </a:r>
            <a:r>
              <a:rPr dirty="0" smtClean="0" sz="2600" spc="308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medical</a:t>
            </a:r>
            <a:endParaRPr sz="2600">
              <a:latin typeface="Times New Roman"/>
              <a:cs typeface="Times New Roman"/>
            </a:endParaRPr>
          </a:p>
          <a:p>
            <a:pPr marL="12700" marR="49529">
              <a:lnSpc>
                <a:spcPts val="2960"/>
              </a:lnSpc>
              <a:spcBef>
                <a:spcPts val="10"/>
              </a:spcBef>
            </a:pPr>
            <a:r>
              <a:rPr dirty="0" smtClean="0" baseline="-1114" sz="3900" spc="0">
                <a:solidFill>
                  <a:srgbClr val="BF3A04"/>
                </a:solidFill>
                <a:latin typeface="Times New Roman"/>
                <a:cs typeface="Times New Roman"/>
              </a:rPr>
              <a:t>early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3000" y="3430469"/>
            <a:ext cx="48165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care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036" y="3570375"/>
            <a:ext cx="413693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wash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872" y="3570375"/>
            <a:ext cx="46692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hands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169" y="4219851"/>
            <a:ext cx="1652346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dirty="0" smtClean="0" sz="1800" spc="0">
                <a:solidFill>
                  <a:srgbClr val="319180"/>
                </a:solidFill>
                <a:latin typeface="Arial"/>
                <a:cs typeface="Arial"/>
              </a:rPr>
              <a:t>If</a:t>
            </a:r>
            <a:r>
              <a:rPr dirty="0" smtClean="0" sz="1800" spc="84">
                <a:solidFill>
                  <a:srgbClr val="319180"/>
                </a:solidFill>
                <a:latin typeface="Arial"/>
                <a:cs typeface="Arial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you</a:t>
            </a:r>
            <a:r>
              <a:rPr dirty="0" smtClean="0" sz="1900" spc="65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choose</a:t>
            </a:r>
            <a:r>
              <a:rPr dirty="0" smtClean="0" sz="1900" spc="62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to</a:t>
            </a:r>
            <a:r>
              <a:rPr dirty="0" smtClean="0" sz="1900" spc="149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wear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599" y="4219851"/>
            <a:ext cx="119855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65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face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261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mask</a:t>
            </a:r>
            <a:r>
              <a:rPr dirty="0" smtClean="0" sz="1900" spc="0">
                <a:solidFill>
                  <a:srgbClr val="3B974B"/>
                </a:solidFill>
                <a:latin typeface="Times New Roman"/>
                <a:cs typeface="Times New Roman"/>
              </a:rPr>
              <a:t>,</a:t>
            </a:r>
            <a:r>
              <a:rPr dirty="0" smtClean="0" sz="1900" spc="0">
                <a:solidFill>
                  <a:srgbClr val="3B974B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-79">
                <a:solidFill>
                  <a:srgbClr val="3B974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319180"/>
                </a:solidFill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461" y="4370508"/>
            <a:ext cx="2462424" cy="148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274" algn="r">
              <a:lnSpc>
                <a:spcPts val="2755"/>
              </a:lnSpc>
              <a:spcBef>
                <a:spcPts val="137"/>
              </a:spcBef>
            </a:pPr>
            <a:r>
              <a:rPr dirty="0" smtClean="0" sz="2400" spc="0">
                <a:solidFill>
                  <a:srgbClr val="179199"/>
                </a:solidFill>
                <a:latin typeface="Arial"/>
                <a:cs typeface="Arial"/>
              </a:rPr>
              <a:t>If</a:t>
            </a:r>
            <a:r>
              <a:rPr dirty="0" smtClean="0" sz="2400" spc="177">
                <a:solidFill>
                  <a:srgbClr val="179199"/>
                </a:solidFill>
                <a:latin typeface="Arial"/>
                <a:cs typeface="Arial"/>
              </a:rPr>
              <a:t> 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you</a:t>
            </a:r>
            <a:r>
              <a:rPr dirty="0" smtClean="0" sz="2600" spc="155">
                <a:solidFill>
                  <a:srgbClr val="17919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seek</a:t>
            </a:r>
            <a:r>
              <a:rPr dirty="0" smtClean="0" sz="2600" spc="308">
                <a:solidFill>
                  <a:srgbClr val="179199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medical</a:t>
            </a:r>
            <a:endParaRPr sz="2600">
              <a:latin typeface="Times New Roman"/>
              <a:cs typeface="Times New Roman"/>
            </a:endParaRPr>
          </a:p>
          <a:p>
            <a:pPr marR="12700" indent="170919" algn="r">
              <a:lnSpc>
                <a:spcPts val="2960"/>
              </a:lnSpc>
              <a:spcBef>
                <a:spcPts val="40"/>
              </a:spcBef>
            </a:pPr>
            <a:r>
              <a:rPr dirty="0" smtClean="0" sz="2600">
                <a:solidFill>
                  <a:srgbClr val="179199"/>
                </a:solidFill>
                <a:latin typeface="Times New Roman"/>
                <a:cs typeface="Times New Roman"/>
              </a:rPr>
              <a:t>atten</a:t>
            </a:r>
            <a:r>
              <a:rPr dirty="0" smtClean="0" sz="2600" spc="-9">
                <a:solidFill>
                  <a:srgbClr val="179199"/>
                </a:solidFill>
                <a:latin typeface="Times New Roman"/>
                <a:cs typeface="Times New Roman"/>
              </a:rPr>
              <a:t>t</a:t>
            </a:r>
            <a:r>
              <a:rPr dirty="0" smtClean="0" sz="2600" spc="0">
                <a:solidFill>
                  <a:srgbClr val="319180"/>
                </a:solidFill>
                <a:latin typeface="Times New Roman"/>
                <a:cs typeface="Times New Roman"/>
              </a:rPr>
              <a:t>i</a:t>
            </a:r>
            <a:r>
              <a:rPr dirty="0" smtClean="0" sz="2600" spc="0">
                <a:solidFill>
                  <a:srgbClr val="179199"/>
                </a:solidFill>
                <a:latin typeface="Times New Roman"/>
                <a:cs typeface="Times New Roman"/>
              </a:rPr>
              <a:t>on</a:t>
            </a:r>
            <a:r>
              <a:rPr dirty="0" smtClean="0" sz="2600" spc="0">
                <a:solidFill>
                  <a:srgbClr val="319180"/>
                </a:solidFill>
                <a:latin typeface="Times New Roman"/>
                <a:cs typeface="Times New Roman"/>
              </a:rPr>
              <a:t>,</a:t>
            </a:r>
            <a:r>
              <a:rPr dirty="0" smtClean="0" sz="2600" spc="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204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share</a:t>
            </a:r>
            <a:r>
              <a:rPr dirty="0" smtClean="0" sz="2600" spc="181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travel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history</a:t>
            </a:r>
            <a:r>
              <a:rPr dirty="0" smtClean="0" sz="2600" spc="15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with</a:t>
            </a:r>
            <a:r>
              <a:rPr dirty="0" smtClean="0" sz="2600" spc="15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your</a:t>
            </a:r>
            <a:r>
              <a:rPr dirty="0" smtClean="0" sz="2600" spc="109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care</a:t>
            </a:r>
            <a:r>
              <a:rPr dirty="0" smtClean="0" sz="2600" spc="234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BF3A04"/>
                </a:solidFill>
                <a:latin typeface="Times New Roman"/>
                <a:cs typeface="Times New Roman"/>
              </a:rPr>
              <a:t>provider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9370" y="4501862"/>
            <a:ext cx="2494034" cy="548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158" marR="20578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sure</a:t>
            </a:r>
            <a:r>
              <a:rPr dirty="0" smtClean="0" sz="1900" spc="133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to</a:t>
            </a:r>
            <a:r>
              <a:rPr dirty="0" smtClean="0" sz="1900" spc="167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cover</a:t>
            </a:r>
            <a:r>
              <a:rPr dirty="0" smtClean="0" sz="1900" spc="158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mouth</a:t>
            </a:r>
            <a:r>
              <a:rPr dirty="0" smtClean="0" sz="1900" spc="158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and</a:t>
            </a:r>
            <a:r>
              <a:rPr dirty="0" smtClean="0" sz="1900" spc="175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nose</a:t>
            </a:r>
            <a:r>
              <a:rPr dirty="0" smtClean="0" sz="1900" spc="0">
                <a:solidFill>
                  <a:srgbClr val="AC5200"/>
                </a:solidFill>
                <a:latin typeface="Times New Roman"/>
                <a:cs typeface="Times New Roman"/>
              </a:rPr>
              <a:t>·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avoid</a:t>
            </a:r>
            <a:r>
              <a:rPr dirty="0" smtClean="0" sz="1900" spc="252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touching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45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mask</a:t>
            </a:r>
            <a:r>
              <a:rPr dirty="0" smtClean="0" sz="1900" spc="202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once</a:t>
            </a:r>
            <a:r>
              <a:rPr dirty="0" smtClean="0" sz="1900" spc="237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it's</a:t>
            </a:r>
            <a:r>
              <a:rPr dirty="0" smtClean="0" sz="1900" spc="27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8792" y="4829092"/>
            <a:ext cx="251861" cy="564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24" marR="38800" algn="ctr">
              <a:lnSpc>
                <a:spcPts val="700"/>
              </a:lnSpc>
              <a:spcBef>
                <a:spcPts val="45"/>
              </a:spcBef>
            </a:pPr>
            <a:r>
              <a:rPr dirty="0" smtClean="0" baseline="-8282" sz="1050" spc="0">
                <a:solidFill>
                  <a:srgbClr val="9A3B4B"/>
                </a:solidFill>
                <a:latin typeface="Arial"/>
                <a:cs typeface="Arial"/>
              </a:rPr>
              <a:t>I</a:t>
            </a:r>
            <a:r>
              <a:rPr dirty="0" smtClean="0" baseline="-8282" sz="1050" spc="0">
                <a:solidFill>
                  <a:srgbClr val="9A3B4B"/>
                </a:solidFill>
                <a:latin typeface="Arial"/>
                <a:cs typeface="Arial"/>
              </a:rPr>
              <a:t>   </a:t>
            </a:r>
            <a:r>
              <a:rPr dirty="0" smtClean="0" baseline="-8282" sz="1050" spc="104">
                <a:solidFill>
                  <a:srgbClr val="9A3B4B"/>
                </a:solidFill>
                <a:latin typeface="Arial"/>
                <a:cs typeface="Arial"/>
              </a:rPr>
              <a:t> </a:t>
            </a:r>
            <a:r>
              <a:rPr dirty="0" smtClean="0" baseline="-8282" sz="1050" spc="0">
                <a:solidFill>
                  <a:srgbClr val="9A3B4B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1995"/>
              </a:lnSpc>
              <a:spcBef>
                <a:spcPts val="64"/>
              </a:spcBef>
            </a:pPr>
            <a:r>
              <a:rPr dirty="0" smtClean="0" baseline="4203" sz="3150" spc="0">
                <a:solidFill>
                  <a:srgbClr val="9A3B4B"/>
                </a:solidFill>
                <a:latin typeface="Courier New"/>
                <a:cs typeface="Courier New"/>
              </a:rPr>
              <a:t>•••</a:t>
            </a:r>
            <a:endParaRPr sz="2100">
              <a:latin typeface="Courier New"/>
              <a:cs typeface="Courier New"/>
            </a:endParaRPr>
          </a:p>
          <a:p>
            <a:pPr marR="24137" algn="ctr">
              <a:lnSpc>
                <a:spcPts val="790"/>
              </a:lnSpc>
            </a:pPr>
            <a:r>
              <a:rPr dirty="0" smtClean="0" sz="900" spc="0">
                <a:solidFill>
                  <a:srgbClr val="42544F"/>
                </a:solidFill>
                <a:latin typeface="Times New Roman"/>
                <a:cs typeface="Times New Roman"/>
              </a:rPr>
              <a:t>00~</a:t>
            </a:r>
            <a:endParaRPr sz="900">
              <a:latin typeface="Times New Roman"/>
              <a:cs typeface="Times New Roman"/>
            </a:endParaRPr>
          </a:p>
          <a:p>
            <a:pPr marL="59793" marR="79800" algn="ctr">
              <a:lnSpc>
                <a:spcPts val="865"/>
              </a:lnSpc>
              <a:spcBef>
                <a:spcPts val="3"/>
              </a:spcBef>
            </a:pPr>
            <a:r>
              <a:rPr dirty="0" smtClean="0" sz="900" spc="0">
                <a:solidFill>
                  <a:srgbClr val="42544F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31538" y="5347895"/>
            <a:ext cx="2783612" cy="839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4">
              <a:lnSpc>
                <a:spcPts val="2039"/>
              </a:lnSpc>
              <a:spcBef>
                <a:spcPts val="102"/>
              </a:spcBef>
            </a:pP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Immediately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72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discard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single-use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94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mask</a:t>
            </a:r>
            <a:endParaRPr sz="1900">
              <a:latin typeface="Times New Roman"/>
              <a:cs typeface="Times New Roman"/>
            </a:endParaRPr>
          </a:p>
          <a:p>
            <a:pPr marL="1550943" indent="-1504061">
              <a:lnSpc>
                <a:spcPct val="100328"/>
              </a:lnSpc>
            </a:pP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after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09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each</a:t>
            </a:r>
            <a:r>
              <a:rPr dirty="0" smtClean="0" sz="1900" spc="248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use</a:t>
            </a:r>
            <a:r>
              <a:rPr dirty="0" smtClean="0" sz="1900" spc="187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319180"/>
                </a:solidFill>
                <a:latin typeface="Times New Roman"/>
                <a:cs typeface="Times New Roman"/>
              </a:rPr>
              <a:t>and</a:t>
            </a:r>
            <a:r>
              <a:rPr dirty="0" smtClean="0" sz="1900" spc="173">
                <a:solidFill>
                  <a:srgbClr val="319180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wash</a:t>
            </a:r>
            <a:r>
              <a:rPr dirty="0" smtClean="0" sz="1900" spc="276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hands</a:t>
            </a:r>
            <a:r>
              <a:rPr dirty="0" smtClean="0" sz="1900" spc="232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after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removing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61">
                <a:solidFill>
                  <a:srgbClr val="BF3A04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0">
                <a:solidFill>
                  <a:srgbClr val="BF3A04"/>
                </a:solidFill>
                <a:latin typeface="Times New Roman"/>
                <a:cs typeface="Times New Roman"/>
              </a:rPr>
              <a:t>masks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279523" y="3469640"/>
            <a:ext cx="1390777" cy="1066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911597" y="2375916"/>
            <a:ext cx="2775203" cy="104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44057" y="4648961"/>
            <a:ext cx="1664207" cy="123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48772" y="1488174"/>
            <a:ext cx="1917463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895B8"/>
                </a:solidFill>
                <a:latin typeface="Arial"/>
                <a:cs typeface="Arial"/>
              </a:rPr>
              <a:t>WHILE</a:t>
            </a:r>
            <a:endParaRPr sz="4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9983" y="1488174"/>
            <a:ext cx="3668494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dirty="0" smtClean="0" sz="4100" spc="0">
                <a:solidFill>
                  <a:srgbClr val="0895B8"/>
                </a:solidFill>
                <a:latin typeface="Arial"/>
                <a:cs typeface="Arial"/>
              </a:rPr>
              <a:t>TRAVELLING</a:t>
            </a:r>
            <a:endParaRPr sz="4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4257" y="2541710"/>
            <a:ext cx="55892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Eat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3378" y="2541710"/>
            <a:ext cx="72067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only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9587" y="2541710"/>
            <a:ext cx="1023025" cy="731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257">
              <a:lnSpc>
                <a:spcPts val="2755"/>
              </a:lnSpc>
              <a:spcBef>
                <a:spcPts val="137"/>
              </a:spcBef>
            </a:pPr>
            <a:r>
              <a:rPr dirty="0" smtClean="0" sz="2600">
                <a:solidFill>
                  <a:srgbClr val="C82A0D"/>
                </a:solidFill>
                <a:latin typeface="Times New Roman"/>
                <a:cs typeface="Times New Roman"/>
              </a:rPr>
              <a:t>wel</a:t>
            </a:r>
            <a:r>
              <a:rPr dirty="0" smtClean="0" sz="2600" spc="-9">
                <a:solidFill>
                  <a:srgbClr val="C82A0D"/>
                </a:solidFill>
                <a:latin typeface="Times New Roman"/>
                <a:cs typeface="Times New Roman"/>
              </a:rPr>
              <a:t>l</a:t>
            </a: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  <a:p>
            <a:pPr marL="12700" marR="49529">
              <a:lnSpc>
                <a:spcPts val="2960"/>
              </a:lnSpc>
              <a:spcBef>
                <a:spcPts val="10"/>
              </a:spcBef>
            </a:pPr>
            <a:r>
              <a:rPr dirty="0" smtClean="0" baseline="-1114" sz="3900" spc="0">
                <a:solidFill>
                  <a:srgbClr val="C82A0D"/>
                </a:solidFill>
                <a:latin typeface="Times New Roman"/>
                <a:cs typeface="Times New Roman"/>
              </a:rPr>
              <a:t>food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7162" y="2917725"/>
            <a:ext cx="1123798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cooked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0559" y="3815034"/>
            <a:ext cx="98297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Avoid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9515" y="3815034"/>
            <a:ext cx="116476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spitting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7215" y="3815034"/>
            <a:ext cx="35745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1417" y="3815034"/>
            <a:ext cx="98280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public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236" y="4695250"/>
            <a:ext cx="98298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Avoid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7740" y="4695250"/>
            <a:ext cx="82123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close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5043" y="4695250"/>
            <a:ext cx="1371454" cy="731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0532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contact</a:t>
            </a:r>
            <a:endParaRPr sz="2600">
              <a:latin typeface="Times New Roman"/>
              <a:cs typeface="Times New Roman"/>
            </a:endParaRPr>
          </a:p>
          <a:p>
            <a:pPr marL="12700" marR="49529">
              <a:lnSpc>
                <a:spcPts val="2960"/>
              </a:lnSpc>
              <a:spcBef>
                <a:spcPts val="10"/>
              </a:spcBef>
            </a:pPr>
            <a:r>
              <a:rPr dirty="0" smtClean="0" baseline="-1114" sz="3900" spc="0">
                <a:solidFill>
                  <a:srgbClr val="0895B8"/>
                </a:solidFill>
                <a:latin typeface="Times New Roman"/>
                <a:cs typeface="Times New Roman"/>
              </a:rPr>
              <a:t>with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773" y="5071265"/>
            <a:ext cx="59936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1898" y="5071265"/>
            <a:ext cx="90175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0895B8"/>
                </a:solidFill>
                <a:latin typeface="Times New Roman"/>
                <a:cs typeface="Times New Roman"/>
              </a:rPr>
              <a:t>travel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5447281"/>
            <a:ext cx="1204671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animals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5199" y="5447281"/>
            <a:ext cx="61958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that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6511" y="5447281"/>
            <a:ext cx="51831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are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54178" y="5447281"/>
            <a:ext cx="66001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dirty="0" smtClean="0" sz="2600" spc="0">
                <a:solidFill>
                  <a:srgbClr val="C82A0D"/>
                </a:solidFill>
                <a:latin typeface="Times New Roman"/>
                <a:cs typeface="Times New Roman"/>
              </a:rPr>
              <a:t>sick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90600" y="1600200"/>
            <a:ext cx="6934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2466213" y="936847"/>
            <a:ext cx="351058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-239" b="1">
                <a:solidFill>
                  <a:srgbClr val="565F6C"/>
                </a:solidFill>
                <a:latin typeface="Arial"/>
                <a:cs typeface="Arial"/>
              </a:rPr>
              <a:t>V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AC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INE</a:t>
            </a:r>
            <a:r>
              <a:rPr dirty="0" smtClean="0" sz="2550" spc="20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RESEAR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H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781800" y="0"/>
            <a:ext cx="2362200" cy="161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1691685"/>
            <a:ext cx="7769068" cy="3444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a,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Cen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Di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se</a:t>
            </a:r>
            <a:endParaRPr sz="2800">
              <a:latin typeface="Arial"/>
              <a:cs typeface="Arial"/>
            </a:endParaRPr>
          </a:p>
          <a:p>
            <a:pPr marL="287019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Con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1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12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el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1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19" marR="217316" indent="-274319">
              <a:lnSpc>
                <a:spcPct val="100041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Uni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ty</a:t>
            </a:r>
            <a:r>
              <a:rPr dirty="0" smtClean="0" sz="2800" spc="-12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Hong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Kon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-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ip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work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RS</a:t>
            </a:r>
            <a:r>
              <a:rPr dirty="0" smtClean="0" sz="2800" spc="3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coronavirus</a:t>
            </a:r>
            <a:r>
              <a:rPr dirty="0" smtClean="0" sz="2800" spc="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5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its</a:t>
            </a:r>
            <a:r>
              <a:rPr dirty="0" smtClean="0" sz="2800" spc="-2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03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tb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k,</a:t>
            </a:r>
            <a:r>
              <a:rPr dirty="0" smtClean="0" sz="2800" spc="-1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al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-14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pro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8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162800" y="0"/>
            <a:ext cx="1981200" cy="135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2964" y="1310685"/>
            <a:ext cx="7277986" cy="4724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Uni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Sta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Nat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al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ut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Heal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(NIH)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10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-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Mod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rna</a:t>
            </a:r>
            <a:r>
              <a:rPr dirty="0" smtClean="0" sz="2800" spc="-7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RNA</a:t>
            </a:r>
            <a:r>
              <a:rPr dirty="0" smtClean="0" sz="2800" spc="-2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mat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9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ke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rf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2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6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3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May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302382">
              <a:lnSpc>
                <a:spcPct val="100041"/>
              </a:lnSpc>
              <a:spcBef>
                <a:spcPts val="602"/>
              </a:spcBef>
            </a:pP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Aust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al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a,</a:t>
            </a:r>
            <a:r>
              <a:rPr dirty="0" smtClean="0" sz="2800" spc="-2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he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Univ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ity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Qu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la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1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po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10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mol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amp</a:t>
            </a:r>
            <a:r>
              <a:rPr dirty="0" smtClean="0" sz="2800" spc="-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-9">
                <a:latin typeface="Arial"/>
                <a:cs typeface="Arial"/>
              </a:rPr>
              <a:t>w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ld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13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ify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ns</a:t>
            </a:r>
            <a:r>
              <a:rPr dirty="0" smtClean="0" sz="2800" spc="-8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mimic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tim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-10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imm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397222"/>
            <a:ext cx="283996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5"/>
              </a:lnSpc>
              <a:spcBef>
                <a:spcPts val="104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8340" y="3607156"/>
            <a:ext cx="284314" cy="2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9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136892" y="0"/>
            <a:ext cx="2007107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1539285"/>
            <a:ext cx="7648337" cy="387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122">
                <a:latin typeface="Arial"/>
                <a:cs typeface="Arial"/>
              </a:rPr>
              <a:t> </a:t>
            </a:r>
            <a:r>
              <a:rPr dirty="0" smtClean="0" sz="2800" spc="-20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ne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Cen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6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(VID</a:t>
            </a:r>
            <a:r>
              <a:rPr dirty="0" smtClean="0" sz="2800" spc="3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287019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Int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)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ni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ity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Sask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tc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ewan</a:t>
            </a:r>
            <a:r>
              <a:rPr dirty="0" smtClean="0" sz="2800" spc="-12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rk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e.</a:t>
            </a:r>
            <a:r>
              <a:rPr dirty="0" smtClean="0" sz="2800" spc="-2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VID</a:t>
            </a:r>
            <a:r>
              <a:rPr dirty="0" smtClean="0" sz="2800" spc="-4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-20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ac</a:t>
            </a:r>
            <a:r>
              <a:rPr dirty="0" smtClean="0" sz="2800" spc="-10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ms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rt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3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-2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ch</a:t>
            </a:r>
            <a:endParaRPr sz="2800">
              <a:latin typeface="Arial"/>
              <a:cs typeface="Arial"/>
            </a:endParaRPr>
          </a:p>
          <a:p>
            <a:pPr marL="287019" marR="48635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man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20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1.</a:t>
            </a:r>
            <a:endParaRPr sz="2800">
              <a:latin typeface="Arial"/>
              <a:cs typeface="Arial"/>
            </a:endParaRPr>
          </a:p>
          <a:p>
            <a:pPr marL="287019" marR="41190" indent="-274319">
              <a:lnSpc>
                <a:spcPct val="100041"/>
              </a:lnSpc>
              <a:spcBef>
                <a:spcPts val="742"/>
              </a:spcBef>
              <a:tabLst>
                <a:tab pos="368300" algn="l"/>
              </a:tabLst>
            </a:pPr>
            <a:r>
              <a:rPr dirty="0" smtClean="0" sz="195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>
                <a:solidFill>
                  <a:srgbClr val="FD8537"/>
                </a:solidFill>
                <a:latin typeface="Times New Roman"/>
                <a:cs typeface="Times New Roman"/>
              </a:rPr>
              <a:t>		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ge</a:t>
            </a:r>
            <a:r>
              <a:rPr dirty="0" smtClean="0" sz="2800" spc="-6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ty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8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-7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va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ne</a:t>
            </a:r>
            <a:r>
              <a:rPr dirty="0" smtClean="0" sz="2800" spc="-8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ta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mal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g,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6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x</a:t>
            </a:r>
            <a:r>
              <a:rPr dirty="0" smtClean="0" sz="2800" spc="0">
                <a:latin typeface="Arial"/>
                <a:cs typeface="Arial"/>
              </a:rPr>
              <a:t>pe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ts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compl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-7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by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mi</a:t>
            </a:r>
            <a:r>
              <a:rPr dirty="0" smtClean="0" sz="2800" spc="25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Febr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ary</a:t>
            </a:r>
            <a:r>
              <a:rPr dirty="0" smtClean="0" sz="2800" spc="-1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20</a:t>
            </a:r>
            <a:r>
              <a:rPr dirty="0" smtClean="0" sz="2800" spc="9">
                <a:latin typeface="Arial"/>
                <a:cs typeface="Arial"/>
              </a:rPr>
              <a:t>2</a:t>
            </a:r>
            <a:r>
              <a:rPr dirty="0" smtClean="0" sz="2800" spc="0">
                <a:latin typeface="Arial"/>
                <a:cs typeface="Arial"/>
              </a:rPr>
              <a:t>0.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506737"/>
            <a:ext cx="197993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dirty="0" smtClean="0" sz="3000" spc="4" b="1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ROGNOSIS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60" y="1691685"/>
            <a:ext cx="6429340" cy="2514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476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8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1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rs</a:t>
            </a:r>
            <a:r>
              <a:rPr dirty="0" smtClean="0" sz="2800" spc="-8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12700" marR="27109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x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3%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rt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;</a:t>
            </a:r>
            <a:r>
              <a:rPr dirty="0" smtClean="0" sz="2800" spc="-8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howe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4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ue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6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fe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ns</a:t>
            </a:r>
            <a:r>
              <a:rPr dirty="0" smtClean="0" sz="2800" spc="-11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8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un</a:t>
            </a:r>
            <a:r>
              <a:rPr dirty="0" smtClean="0" sz="2800" spc="9">
                <a:latin typeface="Arial"/>
                <a:cs typeface="Arial"/>
              </a:rPr>
              <a:t>k</a:t>
            </a:r>
            <a:r>
              <a:rPr dirty="0" smtClean="0" sz="2800" spc="0">
                <a:latin typeface="Arial"/>
                <a:cs typeface="Arial"/>
              </a:rPr>
              <a:t>nown</a:t>
            </a:r>
            <a:r>
              <a:rPr dirty="0" smtClean="0" sz="2800" spc="-9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this</a:t>
            </a:r>
            <a:r>
              <a:rPr dirty="0" smtClean="0" sz="2800" spc="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tim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.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-9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who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d/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79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ad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rl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0007" y="1691685"/>
            <a:ext cx="4735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0260" y="4252640"/>
            <a:ext cx="6772052" cy="1234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th</a:t>
            </a:r>
            <a:r>
              <a:rPr dirty="0" smtClean="0" sz="2800" spc="-6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s.</a:t>
            </a:r>
            <a:r>
              <a:rPr dirty="0" smtClean="0" sz="2800" spc="-13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Ca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fa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ity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tes</a:t>
            </a:r>
            <a:r>
              <a:rPr dirty="0" smtClean="0" sz="2800" spc="-4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x</a:t>
            </a:r>
            <a:r>
              <a:rPr dirty="0" smtClean="0" sz="2800" spc="0">
                <a:latin typeface="Arial"/>
                <a:cs typeface="Arial"/>
              </a:rPr>
              <a:t>im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3</a:t>
            </a:r>
            <a:r>
              <a:rPr dirty="0" smtClean="0" sz="2800" spc="9">
                <a:latin typeface="Arial"/>
                <a:cs typeface="Arial"/>
              </a:rPr>
              <a:t>7</a:t>
            </a:r>
            <a:r>
              <a:rPr dirty="0" smtClean="0" sz="2800" spc="0">
                <a:latin typeface="Arial"/>
                <a:cs typeface="Arial"/>
              </a:rPr>
              <a:t>%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3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ERS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0%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271004" y="0"/>
            <a:ext cx="1491996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40" y="506737"/>
            <a:ext cx="2174951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dirty="0" smtClean="0" sz="3000" spc="0" b="1">
                <a:solidFill>
                  <a:srgbClr val="565F6C"/>
                </a:solidFill>
                <a:latin typeface="Arial"/>
                <a:cs typeface="Arial"/>
              </a:rPr>
              <a:t>W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H</a:t>
            </a:r>
            <a:r>
              <a:rPr dirty="0" smtClean="0" sz="2400" spc="-184" b="1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19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000" spc="4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HINA</a:t>
            </a:r>
            <a:endParaRPr sz="24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</a:pPr>
            <a:r>
              <a:rPr dirty="0" smtClean="0" sz="2400" spc="-4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3000" spc="9" b="1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400" spc="4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3000" spc="0" b="1">
                <a:solidFill>
                  <a:srgbClr val="565F6C"/>
                </a:solidFill>
                <a:latin typeface="Arial"/>
                <a:cs typeface="Arial"/>
              </a:rPr>
              <a:t>V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3134" y="506737"/>
            <a:ext cx="455193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dirty="0" smtClean="0" sz="2400" spc="4" b="1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2400" spc="15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DOING</a:t>
            </a:r>
            <a:r>
              <a:rPr dirty="0" smtClean="0" sz="2400" spc="16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-50" b="1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400" spc="17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CON</a:t>
            </a:r>
            <a:r>
              <a:rPr dirty="0" smtClean="0" sz="2400" spc="-184" b="1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565F6C"/>
                </a:solidFill>
                <a:latin typeface="Arial"/>
                <a:cs typeface="Arial"/>
              </a:rPr>
              <a:t>AIN</a:t>
            </a:r>
            <a:r>
              <a:rPr dirty="0" smtClean="0" sz="2400" spc="18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000" spc="0" b="1">
                <a:solidFill>
                  <a:srgbClr val="565F6C"/>
                </a:solidFill>
                <a:latin typeface="Arial"/>
                <a:cs typeface="Arial"/>
              </a:rPr>
              <a:t>2019-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904798"/>
            <a:ext cx="223307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2198" y="1904798"/>
            <a:ext cx="512199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has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16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16</a:t>
            </a:r>
            <a:r>
              <a:rPr dirty="0" smtClean="0" sz="2800" spc="-2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ci</a:t>
            </a:r>
            <a:r>
              <a:rPr dirty="0" smtClean="0" sz="2800" spc="9" b="1">
                <a:latin typeface="Arial"/>
                <a:cs typeface="Arial"/>
              </a:rPr>
              <a:t>t</a:t>
            </a:r>
            <a:r>
              <a:rPr dirty="0" smtClean="0" sz="2800" spc="0" b="1">
                <a:latin typeface="Arial"/>
                <a:cs typeface="Arial"/>
              </a:rPr>
              <a:t>ies</a:t>
            </a:r>
            <a:r>
              <a:rPr dirty="0" smtClean="0" sz="2800" spc="9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on</a:t>
            </a:r>
            <a:r>
              <a:rPr dirty="0" smtClean="0" sz="2800" spc="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lockdo</a:t>
            </a:r>
            <a:r>
              <a:rPr dirty="0" smtClean="0" sz="2800" spc="-9" b="1">
                <a:latin typeface="Arial"/>
                <a:cs typeface="Arial"/>
              </a:rPr>
              <a:t>w</a:t>
            </a:r>
            <a:r>
              <a:rPr dirty="0" smtClean="0" sz="2800" spc="0" b="1">
                <a:latin typeface="Arial"/>
                <a:cs typeface="Arial"/>
              </a:rPr>
              <a:t>n,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9740" y="2332146"/>
            <a:ext cx="7762688" cy="2742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019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 b="1">
                <a:latin typeface="Arial"/>
                <a:cs typeface="Arial"/>
              </a:rPr>
              <a:t>k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eping</a:t>
            </a:r>
            <a:r>
              <a:rPr dirty="0" smtClean="0" sz="2800" spc="-1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about</a:t>
            </a:r>
            <a:r>
              <a:rPr dirty="0" smtClean="0" sz="2800" spc="-5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46</a:t>
            </a:r>
            <a:r>
              <a:rPr dirty="0" smtClean="0" sz="2800" spc="-21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mi</a:t>
            </a:r>
            <a:r>
              <a:rPr dirty="0" smtClean="0" sz="2800" spc="4" b="1">
                <a:latin typeface="Arial"/>
                <a:cs typeface="Arial"/>
              </a:rPr>
              <a:t>l</a:t>
            </a:r>
            <a:r>
              <a:rPr dirty="0" smtClean="0" sz="2800" spc="0" b="1">
                <a:latin typeface="Arial"/>
                <a:cs typeface="Arial"/>
              </a:rPr>
              <a:t>lion</a:t>
            </a:r>
            <a:r>
              <a:rPr dirty="0" smtClean="0" sz="2800" spc="-4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people</a:t>
            </a:r>
            <a:r>
              <a:rPr dirty="0" smtClean="0" sz="2800" spc="-7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q</a:t>
            </a:r>
            <a:r>
              <a:rPr dirty="0" smtClean="0" sz="2800" spc="-9" b="1">
                <a:latin typeface="Arial"/>
                <a:cs typeface="Arial"/>
              </a:rPr>
              <a:t>u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4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ant</a:t>
            </a:r>
            <a:r>
              <a:rPr dirty="0" smtClean="0" sz="2800" spc="4" b="1">
                <a:latin typeface="Arial"/>
                <a:cs typeface="Arial"/>
              </a:rPr>
              <a:t>i</a:t>
            </a:r>
            <a:r>
              <a:rPr dirty="0" smtClean="0" sz="2800" spc="0" b="1">
                <a:latin typeface="Arial"/>
                <a:cs typeface="Arial"/>
              </a:rPr>
              <a:t>ne.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59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Ext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22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new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ar</a:t>
            </a:r>
            <a:r>
              <a:rPr dirty="0" smtClean="0" sz="2800" spc="-4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Educ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nal</a:t>
            </a:r>
            <a:r>
              <a:rPr dirty="0" smtClean="0" sz="2800" spc="-10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tut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kept</a:t>
            </a:r>
            <a:r>
              <a:rPr dirty="0" smtClean="0" sz="2800" spc="-5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11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up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mid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Feb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ry</a:t>
            </a:r>
            <a:endParaRPr sz="2800">
              <a:latin typeface="Arial"/>
              <a:cs typeface="Arial"/>
            </a:endParaRPr>
          </a:p>
          <a:p>
            <a:pPr marL="287019" marR="430738" indent="-274319">
              <a:lnSpc>
                <a:spcPct val="100041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Mo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1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6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9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mi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Hub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5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ted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ri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tra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1752600"/>
            <a:ext cx="7772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506737"/>
            <a:ext cx="6430898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65"/>
              </a:lnSpc>
              <a:spcBef>
                <a:spcPts val="158"/>
              </a:spcBef>
            </a:pPr>
            <a:r>
              <a:rPr dirty="0" smtClean="0" sz="3000" spc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3000" spc="-15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565F6C"/>
                </a:solidFill>
                <a:latin typeface="Arial"/>
                <a:cs typeface="Arial"/>
              </a:rPr>
              <a:t>M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EDICAL</a:t>
            </a:r>
            <a:r>
              <a:rPr dirty="0" smtClean="0" sz="2400" spc="8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2400" spc="-184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AFF</a:t>
            </a:r>
            <a:r>
              <a:rPr dirty="0" smtClean="0" sz="2400" spc="16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MEMBER</a:t>
            </a:r>
            <a:r>
              <a:rPr dirty="0" smtClean="0" sz="2400" spc="11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-179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400" spc="-9">
                <a:solidFill>
                  <a:srgbClr val="565F6C"/>
                </a:solidFill>
                <a:latin typeface="Arial"/>
                <a:cs typeface="Arial"/>
              </a:rPr>
              <a:t>K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ES</a:t>
            </a:r>
            <a:r>
              <a:rPr dirty="0" smtClean="0" sz="2400" spc="12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-4">
                <a:solidFill>
                  <a:srgbClr val="565F6C"/>
                </a:solidFill>
                <a:latin typeface="Arial"/>
                <a:cs typeface="Arial"/>
              </a:rPr>
              <a:t>H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TEM</a:t>
            </a:r>
            <a:r>
              <a:rPr dirty="0" smtClean="0" sz="2400" spc="-4">
                <a:solidFill>
                  <a:srgbClr val="565F6C"/>
                </a:solidFill>
                <a:latin typeface="Arial"/>
                <a:cs typeface="Arial"/>
              </a:rPr>
              <a:t>P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E</a:t>
            </a:r>
            <a:r>
              <a:rPr dirty="0" smtClean="0" sz="2400" spc="-9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400" spc="-184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-4">
                <a:solidFill>
                  <a:srgbClr val="565F6C"/>
                </a:solidFill>
                <a:latin typeface="Arial"/>
                <a:cs typeface="Arial"/>
              </a:rPr>
              <a:t>U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RE</a:t>
            </a:r>
            <a:r>
              <a:rPr dirty="0" smtClean="0" sz="2400" spc="20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F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400" spc="3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MAN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-184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2400" spc="75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solidFill>
                  <a:srgbClr val="565F6C"/>
                </a:solidFill>
                <a:latin typeface="Arial"/>
                <a:cs typeface="Arial"/>
              </a:rPr>
              <a:t>THE</a:t>
            </a:r>
            <a:r>
              <a:rPr dirty="0" smtClean="0" sz="2400" spc="175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000" spc="0">
                <a:solidFill>
                  <a:srgbClr val="565F6C"/>
                </a:solidFill>
                <a:latin typeface="Arial"/>
                <a:cs typeface="Arial"/>
              </a:rPr>
              <a:t>W</a:t>
            </a:r>
            <a:r>
              <a:rPr dirty="0" smtClean="0" sz="2400" spc="-4">
                <a:solidFill>
                  <a:srgbClr val="565F6C"/>
                </a:solidFill>
                <a:latin typeface="Arial"/>
                <a:cs typeface="Arial"/>
              </a:rPr>
              <a:t>UHAN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724400" y="0"/>
            <a:ext cx="44196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648200" y="3124198"/>
            <a:ext cx="4495800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48200" cy="297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124198"/>
            <a:ext cx="44958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1752600"/>
            <a:ext cx="838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36847"/>
            <a:ext cx="25411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4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-189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VIR</a:t>
            </a:r>
            <a:r>
              <a:rPr dirty="0" smtClean="0" sz="2550" spc="4">
                <a:solidFill>
                  <a:srgbClr val="565F6C"/>
                </a:solidFill>
                <a:latin typeface="Arial"/>
                <a:cs typeface="Arial"/>
              </a:rPr>
              <a:t>U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S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0" y="0"/>
            <a:ext cx="4572000" cy="3224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0" y="3428998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3434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52799"/>
            <a:ext cx="44196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3334512"/>
            <a:ext cx="9137015" cy="3503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-9651"/>
            <a:ext cx="9137015" cy="321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118600" y="4191000"/>
            <a:ext cx="0" cy="482599"/>
          </a:xfrm>
          <a:custGeom>
            <a:avLst/>
            <a:gdLst/>
            <a:ahLst/>
            <a:cxnLst/>
            <a:rect l="l" t="t" r="r" b="b"/>
            <a:pathLst>
              <a:path w="0" h="482599">
                <a:moveTo>
                  <a:pt x="0" y="482599"/>
                </a:moveTo>
                <a:lnTo>
                  <a:pt x="0" y="0"/>
                </a:lnTo>
              </a:path>
            </a:pathLst>
          </a:custGeom>
          <a:ln w="25400">
            <a:solidFill>
              <a:srgbClr val="8583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" y="4330700"/>
            <a:ext cx="0" cy="609599"/>
          </a:xfrm>
          <a:custGeom>
            <a:avLst/>
            <a:gdLst/>
            <a:ahLst/>
            <a:cxnLst/>
            <a:rect l="l" t="t" r="r" b="b"/>
            <a:pathLst>
              <a:path w="0" h="609599">
                <a:moveTo>
                  <a:pt x="0" y="609599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B6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536700" y="6832600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 h="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25399">
            <a:solidFill>
              <a:srgbClr val="85838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0" y="4199701"/>
            <a:ext cx="4000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019"/>
              </a:lnSpc>
              <a:spcBef>
                <a:spcPts val="51"/>
              </a:spcBef>
            </a:pPr>
            <a:r>
              <a:rPr dirty="0" smtClean="0" sz="900" spc="0">
                <a:solidFill>
                  <a:srgbClr val="626B72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4543421"/>
            <a:ext cx="9239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dirty="0" smtClean="0" sz="2100" spc="0">
                <a:solidFill>
                  <a:srgbClr val="626B72"/>
                </a:solidFill>
                <a:latin typeface="Arial"/>
                <a:cs typeface="Arial"/>
              </a:rPr>
              <a:t>'</a:t>
            </a:r>
            <a:endParaRPr sz="2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416" y="4543421"/>
            <a:ext cx="9222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5"/>
              </a:lnSpc>
              <a:spcBef>
                <a:spcPts val="112"/>
              </a:spcBef>
            </a:pPr>
            <a:r>
              <a:rPr dirty="0" smtClean="0" baseline="82132" sz="900" spc="-44">
                <a:solidFill>
                  <a:srgbClr val="525B62"/>
                </a:solidFill>
                <a:latin typeface="Arial"/>
                <a:cs typeface="Arial"/>
              </a:rPr>
              <a:t>I</a:t>
            </a:r>
            <a:r>
              <a:rPr dirty="0" smtClean="0" sz="2100" spc="0">
                <a:solidFill>
                  <a:srgbClr val="626B72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00600" y="0"/>
            <a:ext cx="43434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400" y="3505199"/>
            <a:ext cx="4419600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482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52798"/>
            <a:ext cx="4572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104888" y="0"/>
            <a:ext cx="1658111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1737158"/>
            <a:ext cx="7632002" cy="3947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Since</a:t>
            </a:r>
            <a:r>
              <a:rPr dirty="0" smtClean="0" sz="2800" spc="-5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31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Dec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mber</a:t>
            </a:r>
            <a:r>
              <a:rPr dirty="0" smtClean="0" sz="2800" spc="-9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20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9,</a:t>
            </a:r>
            <a:r>
              <a:rPr dirty="0" smtClean="0" sz="2800" spc="-46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ome</a:t>
            </a:r>
            <a:r>
              <a:rPr dirty="0" smtClean="0" sz="2800" spc="-5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io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9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nd</a:t>
            </a:r>
            <a:endParaRPr sz="2800">
              <a:latin typeface="Arial"/>
              <a:cs typeface="Arial"/>
            </a:endParaRPr>
          </a:p>
          <a:p>
            <a:pPr marL="287019">
              <a:lnSpc>
                <a:spcPct val="100041"/>
              </a:lnSpc>
            </a:pP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10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ar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na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ht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1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-3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7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ll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1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19" marR="119913" indent="-274319" algn="just">
              <a:lnSpc>
                <a:spcPct val="100041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Peo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-4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rs</a:t>
            </a:r>
            <a:r>
              <a:rPr dirty="0" smtClean="0" sz="2800" spc="-7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q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tly</a:t>
            </a:r>
            <a:r>
              <a:rPr dirty="0" smtClean="0" sz="2800" spc="-1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med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8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tit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ns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aft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bei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6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eg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st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red</a:t>
            </a:r>
            <a:r>
              <a:rPr dirty="0" smtClean="0" sz="2800" spc="-6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v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6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k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19" marR="219569" indent="-274319">
              <a:lnSpc>
                <a:spcPct val="100041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Real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time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se</a:t>
            </a:r>
            <a:r>
              <a:rPr dirty="0" smtClean="0" sz="2800" spc="-139">
                <a:latin typeface="Arial"/>
                <a:cs typeface="Arial"/>
              </a:rPr>
              <a:t> </a:t>
            </a:r>
            <a:r>
              <a:rPr dirty="0" smtClean="0" sz="2800" spc="-10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39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Pol</a:t>
            </a:r>
            <a:r>
              <a:rPr dirty="0" smtClean="0" sz="2800" spc="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me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Chain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Rea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25">
                <a:latin typeface="Arial"/>
                <a:cs typeface="Arial"/>
              </a:rPr>
              <a:t>(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50">
                <a:latin typeface="Arial"/>
                <a:cs typeface="Arial"/>
              </a:rPr>
              <a:t>R</a:t>
            </a:r>
            <a:r>
              <a:rPr dirty="0" smtClean="0" sz="2800" spc="-164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-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R)</a:t>
            </a:r>
            <a:r>
              <a:rPr dirty="0" smtClean="0" sz="2800" spc="-4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1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was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nf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rm</a:t>
            </a:r>
            <a:r>
              <a:rPr dirty="0" smtClean="0" sz="2800" spc="-9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w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6847"/>
            <a:ext cx="477086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 b="1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ITU</a:t>
            </a:r>
            <a:r>
              <a:rPr dirty="0" smtClean="0" sz="2550" spc="-189" b="1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TION</a:t>
            </a:r>
            <a:r>
              <a:rPr dirty="0" smtClean="0" sz="2550" spc="209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-4" b="1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184" b="1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4" b="1">
                <a:solidFill>
                  <a:srgbClr val="565F6C"/>
                </a:solidFill>
                <a:latin typeface="Arial"/>
                <a:cs typeface="Arial"/>
              </a:rPr>
              <a:t>B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AN</a:t>
            </a:r>
            <a:r>
              <a:rPr dirty="0" smtClean="0" sz="2550" spc="4" b="1">
                <a:solidFill>
                  <a:srgbClr val="565F6C"/>
                </a:solidFill>
                <a:latin typeface="Arial"/>
                <a:cs typeface="Arial"/>
              </a:rPr>
              <a:t>G</a:t>
            </a:r>
            <a:r>
              <a:rPr dirty="0" smtClean="0" sz="2550" spc="0" b="1">
                <a:solidFill>
                  <a:srgbClr val="565F6C"/>
                </a:solidFill>
                <a:latin typeface="Arial"/>
                <a:cs typeface="Arial"/>
              </a:rPr>
              <a:t>LADESH</a:t>
            </a:r>
            <a:endParaRPr sz="2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1904798"/>
            <a:ext cx="7961060" cy="359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rmed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7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are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Bang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595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Still,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2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0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tu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Emer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ce</a:t>
            </a:r>
            <a:r>
              <a:rPr dirty="0" smtClean="0" sz="2800" spc="-1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of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2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29">
                <a:latin typeface="Arial"/>
                <a:cs typeface="Arial"/>
              </a:rPr>
              <a:t>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nCoV</a:t>
            </a:r>
            <a:r>
              <a:rPr dirty="0" smtClean="0" sz="2800" spc="-1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will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lt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mate</a:t>
            </a:r>
            <a:endParaRPr sz="2800">
              <a:latin typeface="Arial"/>
              <a:cs typeface="Arial"/>
            </a:endParaRPr>
          </a:p>
          <a:p>
            <a:pPr marL="287019" marR="61335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mas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1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1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our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ely</a:t>
            </a:r>
            <a:r>
              <a:rPr dirty="0" smtClean="0" sz="2800" spc="-8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pu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6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un</a:t>
            </a:r>
            <a:r>
              <a:rPr dirty="0" smtClean="0" sz="2800" spc="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ry</a:t>
            </a:r>
            <a:endParaRPr sz="2800">
              <a:latin typeface="Arial"/>
              <a:cs typeface="Arial"/>
            </a:endParaRPr>
          </a:p>
          <a:p>
            <a:pPr marL="287019" marR="584723" indent="-274319">
              <a:lnSpc>
                <a:spcPct val="100041"/>
              </a:lnSpc>
              <a:spcBef>
                <a:spcPts val="74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IEDCR</a:t>
            </a:r>
            <a:r>
              <a:rPr dirty="0" smtClean="0" sz="2800" spc="-8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9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4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ho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es</a:t>
            </a:r>
            <a:r>
              <a:rPr dirty="0" smtClean="0" sz="2800" spc="-8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99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war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ss</a:t>
            </a:r>
            <a:r>
              <a:rPr dirty="0" smtClean="0" sz="2800" spc="-11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am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ng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-6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em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c.</a:t>
            </a:r>
            <a:r>
              <a:rPr dirty="0" smtClean="0" sz="2800" spc="-15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mb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rs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e:</a:t>
            </a:r>
            <a:r>
              <a:rPr dirty="0" smtClean="0" sz="2800" spc="-3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9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9</a:t>
            </a:r>
            <a:r>
              <a:rPr dirty="0" smtClean="0" sz="2800" spc="9">
                <a:latin typeface="Arial"/>
                <a:cs typeface="Arial"/>
              </a:rPr>
              <a:t>3</a:t>
            </a:r>
            <a:r>
              <a:rPr dirty="0" smtClean="0" sz="2800" spc="0">
                <a:latin typeface="Arial"/>
                <a:cs typeface="Arial"/>
              </a:rPr>
              <a:t>7</a:t>
            </a:r>
            <a:r>
              <a:rPr dirty="0" smtClean="0" sz="2800" spc="-194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1</a:t>
            </a:r>
            <a:r>
              <a:rPr dirty="0" smtClean="0" sz="2800" spc="9">
                <a:latin typeface="Arial"/>
                <a:cs typeface="Arial"/>
              </a:rPr>
              <a:t>0</a:t>
            </a:r>
            <a:r>
              <a:rPr dirty="0" smtClean="0" sz="2800" spc="0">
                <a:latin typeface="Arial"/>
                <a:cs typeface="Arial"/>
              </a:rPr>
              <a:t>0</a:t>
            </a:r>
            <a:r>
              <a:rPr dirty="0" smtClean="0" sz="2800" spc="-194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1,</a:t>
            </a:r>
            <a:endParaRPr sz="2800">
              <a:latin typeface="Arial"/>
              <a:cs typeface="Arial"/>
            </a:endParaRPr>
          </a:p>
          <a:p>
            <a:pPr marL="287019" marR="61335">
              <a:lnSpc>
                <a:spcPct val="95825"/>
              </a:lnSpc>
              <a:spcBef>
                <a:spcPts val="5"/>
              </a:spcBef>
            </a:pPr>
            <a:r>
              <a:rPr dirty="0" smtClean="0" sz="2800" spc="4">
                <a:latin typeface="Arial"/>
                <a:cs typeface="Arial"/>
              </a:rPr>
              <a:t>019370000</a:t>
            </a:r>
            <a:r>
              <a:rPr dirty="0" smtClean="0" sz="2800" spc="-200">
                <a:latin typeface="Arial"/>
                <a:cs typeface="Arial"/>
              </a:rPr>
              <a:t>1</a:t>
            </a:r>
            <a:r>
              <a:rPr dirty="0" smtClean="0" sz="2800" spc="4">
                <a:latin typeface="Arial"/>
                <a:cs typeface="Arial"/>
              </a:rPr>
              <a:t>1</a:t>
            </a:r>
            <a:r>
              <a:rPr dirty="0" smtClean="0" sz="2800" spc="0">
                <a:latin typeface="Arial"/>
                <a:cs typeface="Arial"/>
              </a:rPr>
              <a:t>,</a:t>
            </a:r>
            <a:r>
              <a:rPr dirty="0" smtClean="0" sz="2800" spc="-16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019277</a:t>
            </a:r>
            <a:r>
              <a:rPr dirty="0" smtClean="0" sz="2800" spc="-194">
                <a:latin typeface="Arial"/>
                <a:cs typeface="Arial"/>
              </a:rPr>
              <a:t>1</a:t>
            </a:r>
            <a:r>
              <a:rPr dirty="0" smtClean="0" sz="2800" spc="4">
                <a:latin typeface="Arial"/>
                <a:cs typeface="Arial"/>
              </a:rPr>
              <a:t>178</a:t>
            </a:r>
            <a:r>
              <a:rPr dirty="0" smtClean="0" sz="2800" spc="0">
                <a:latin typeface="Arial"/>
                <a:cs typeface="Arial"/>
              </a:rPr>
              <a:t>4</a:t>
            </a:r>
            <a:r>
              <a:rPr dirty="0" smtClean="0" sz="2800" spc="-141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an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31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019277</a:t>
            </a:r>
            <a:r>
              <a:rPr dirty="0" smtClean="0" sz="2800" spc="-200">
                <a:latin typeface="Arial"/>
                <a:cs typeface="Arial"/>
              </a:rPr>
              <a:t>1</a:t>
            </a:r>
            <a:r>
              <a:rPr dirty="0" smtClean="0" sz="2800" spc="4">
                <a:latin typeface="Arial"/>
                <a:cs typeface="Arial"/>
              </a:rPr>
              <a:t>1785.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83896" y="1117082"/>
            <a:ext cx="8960104" cy="5486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9597" algn="r">
              <a:lnSpc>
                <a:spcPts val="1470"/>
              </a:lnSpc>
              <a:spcBef>
                <a:spcPts val="73"/>
              </a:spcBef>
            </a:pPr>
            <a:r>
              <a:rPr dirty="0" smtClean="0" baseline="49693" sz="1050" spc="0">
                <a:solidFill>
                  <a:srgbClr val="747064"/>
                </a:solidFill>
                <a:latin typeface="Times New Roman"/>
                <a:cs typeface="Times New Roman"/>
              </a:rPr>
              <a:t>;...</a:t>
            </a:r>
            <a:r>
              <a:rPr dirty="0" smtClean="0" baseline="49693" sz="1050" spc="0">
                <a:solidFill>
                  <a:srgbClr val="747064"/>
                </a:solidFill>
                <a:latin typeface="Times New Roman"/>
                <a:cs typeface="Times New Roman"/>
              </a:rPr>
              <a:t>                                                                                             </a:t>
            </a:r>
            <a:r>
              <a:rPr dirty="0" smtClean="0" baseline="49693" sz="1050" spc="63">
                <a:solidFill>
                  <a:srgbClr val="747064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>
                <a:solidFill>
                  <a:srgbClr val="747064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R="606036" algn="r">
              <a:lnSpc>
                <a:spcPct val="95825"/>
              </a:lnSpc>
              <a:spcBef>
                <a:spcPts val="2020"/>
              </a:spcBef>
            </a:pPr>
            <a:r>
              <a:rPr dirty="0" smtClean="0" sz="1200">
                <a:solidFill>
                  <a:srgbClr val="5D606E"/>
                </a:solidFill>
                <a:latin typeface="Arial"/>
                <a:cs typeface="Arial"/>
              </a:rPr>
              <a:t>B-0</a:t>
            </a:r>
            <a:r>
              <a:rPr dirty="0" smtClean="0" sz="1200">
                <a:solidFill>
                  <a:srgbClr val="494B5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83896" y="1128140"/>
            <a:ext cx="9470009" cy="547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599931" y="808482"/>
            <a:ext cx="734314" cy="734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966199" y="1549400"/>
            <a:ext cx="0" cy="406399"/>
          </a:xfrm>
          <a:custGeom>
            <a:avLst/>
            <a:gdLst/>
            <a:ahLst/>
            <a:cxnLst/>
            <a:rect l="l" t="t" r="r" b="b"/>
            <a:pathLst>
              <a:path w="0" h="406399">
                <a:moveTo>
                  <a:pt x="0" y="406399"/>
                </a:moveTo>
                <a:lnTo>
                  <a:pt x="0" y="0"/>
                </a:lnTo>
              </a:path>
            </a:pathLst>
          </a:custGeom>
          <a:ln w="38099">
            <a:solidFill>
              <a:srgbClr val="5B4F3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43560" y="540670"/>
            <a:ext cx="8141360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isol</a:t>
            </a:r>
            <a:r>
              <a:rPr dirty="0" smtClean="0" sz="2400" spc="-9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ted</a:t>
            </a:r>
            <a:r>
              <a:rPr dirty="0" smtClean="0" sz="2400" spc="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un</a:t>
            </a:r>
            <a:r>
              <a:rPr dirty="0" smtClean="0" sz="2400" spc="-9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4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opened</a:t>
            </a:r>
            <a:r>
              <a:rPr dirty="0" smtClean="0" sz="2400" spc="1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ground</a:t>
            </a:r>
            <a:r>
              <a:rPr dirty="0" smtClean="0" sz="2400" spc="1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floor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9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4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it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4">
                <a:latin typeface="Arial"/>
                <a:cs typeface="Arial"/>
              </a:rPr>
              <a:t>-</a:t>
            </a:r>
            <a:r>
              <a:rPr dirty="0" smtClean="0" sz="2400" spc="0">
                <a:latin typeface="Arial"/>
                <a:cs typeface="Arial"/>
              </a:rPr>
              <a:t>2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50800" marR="45720">
              <a:lnSpc>
                <a:spcPct val="95825"/>
              </a:lnSpc>
            </a:pPr>
            <a:r>
              <a:rPr dirty="0" smtClean="0" sz="2400" spc="0">
                <a:latin typeface="Arial"/>
                <a:cs typeface="Arial"/>
              </a:rPr>
              <a:t>DMCH</a:t>
            </a:r>
            <a:r>
              <a:rPr dirty="0" smtClean="0" sz="2400" spc="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</a:t>
            </a:r>
            <a:r>
              <a:rPr dirty="0" smtClean="0" sz="2400" spc="4">
                <a:latin typeface="Arial"/>
                <a:cs typeface="Arial"/>
              </a:rPr>
              <a:t> </a:t>
            </a:r>
            <a:r>
              <a:rPr dirty="0" smtClean="0" sz="2400" spc="-9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an</a:t>
            </a:r>
            <a:r>
              <a:rPr dirty="0" smtClean="0" sz="2400" spc="-4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9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</a:t>
            </a:r>
            <a:r>
              <a:rPr dirty="0" smtClean="0" sz="2400" spc="3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any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poss</a:t>
            </a:r>
            <a:r>
              <a:rPr dirty="0" smtClean="0" sz="2400" spc="-9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4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</a:t>
            </a:r>
            <a:r>
              <a:rPr dirty="0" smtClean="0" sz="2400" spc="4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onavir</a:t>
            </a:r>
            <a:r>
              <a:rPr dirty="0" smtClean="0" sz="2400" spc="0" strike="sngStrike">
                <a:latin typeface="Arial"/>
                <a:cs typeface="Arial"/>
              </a:rPr>
              <a:t>us</a:t>
            </a:r>
            <a:r>
              <a:rPr dirty="0" smtClean="0" sz="2400" spc="19" strike="sngStrike">
                <a:latin typeface="Arial"/>
                <a:cs typeface="Arial"/>
              </a:rPr>
              <a:t> </a:t>
            </a:r>
            <a:r>
              <a:rPr dirty="0" smtClean="0" sz="2400" spc="0" strike="sngStrike">
                <a:latin typeface="Arial"/>
                <a:cs typeface="Arial"/>
              </a:rPr>
              <a:t>outbre</a:t>
            </a:r>
            <a:r>
              <a:rPr dirty="0" smtClean="0" sz="2400" spc="0">
                <a:latin typeface="Arial"/>
                <a:cs typeface="Arial"/>
              </a:rPr>
              <a:t>ak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73100" y="1816100"/>
            <a:ext cx="1149350" cy="105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92149" y="4749799"/>
            <a:ext cx="1873249" cy="168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58975" y="462251"/>
            <a:ext cx="981392" cy="1284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1325">
              <a:lnSpc>
                <a:spcPts val="5540"/>
              </a:lnSpc>
              <a:spcBef>
                <a:spcPts val="277"/>
              </a:spcBef>
            </a:pPr>
            <a:r>
              <a:rPr dirty="0" smtClean="0" baseline="17095" sz="5850">
                <a:solidFill>
                  <a:srgbClr val="AA670A"/>
                </a:solidFill>
                <a:latin typeface="Arial"/>
                <a:cs typeface="Arial"/>
              </a:rPr>
              <a:t>.</a:t>
            </a:r>
            <a:r>
              <a:rPr dirty="0" smtClean="0" baseline="17095" sz="5850" spc="-700">
                <a:solidFill>
                  <a:srgbClr val="AA670A"/>
                </a:solidFill>
                <a:latin typeface="Arial"/>
                <a:cs typeface="Arial"/>
              </a:rPr>
              <a:t> </a:t>
            </a:r>
            <a:r>
              <a:rPr dirty="0" smtClean="0" baseline="-2696" sz="6450" spc="0">
                <a:solidFill>
                  <a:srgbClr val="AA670A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2696" sz="6450" spc="300">
                <a:solidFill>
                  <a:srgbClr val="AA670A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47623" sz="2100" spc="0">
                <a:solidFill>
                  <a:srgbClr val="AA670A"/>
                </a:solidFill>
                <a:latin typeface="Arial"/>
                <a:cs typeface="Arial"/>
              </a:rPr>
              <a:t>'</a:t>
            </a:r>
            <a:endParaRPr sz="1400">
              <a:latin typeface="Arial"/>
              <a:cs typeface="Arial"/>
            </a:endParaRPr>
          </a:p>
          <a:p>
            <a:pPr marL="12700" marR="101919">
              <a:lnSpc>
                <a:spcPct val="95825"/>
              </a:lnSpc>
              <a:spcBef>
                <a:spcPts val="1941"/>
              </a:spcBef>
            </a:pPr>
            <a:r>
              <a:rPr dirty="0" smtClean="0" sz="2000">
                <a:solidFill>
                  <a:srgbClr val="331502"/>
                </a:solidFill>
                <a:latin typeface="Arial"/>
                <a:cs typeface="Arial"/>
              </a:rPr>
              <a:t>B</a:t>
            </a:r>
            <a:r>
              <a:rPr dirty="0" smtClean="0" sz="2000">
                <a:solidFill>
                  <a:srgbClr val="492D05"/>
                </a:solidFill>
                <a:latin typeface="Arial"/>
                <a:cs typeface="Arial"/>
              </a:rPr>
              <a:t>e</a:t>
            </a:r>
            <a:r>
              <a:rPr dirty="0" smtClean="0" sz="2000">
                <a:solidFill>
                  <a:srgbClr val="331502"/>
                </a:solidFill>
                <a:latin typeface="Arial"/>
                <a:cs typeface="Arial"/>
              </a:rPr>
              <a:t>tween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3850" y="1467405"/>
            <a:ext cx="123054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dirty="0" smtClean="0" sz="2000">
                <a:solidFill>
                  <a:srgbClr val="492D05"/>
                </a:solidFill>
                <a:latin typeface="Arial"/>
                <a:cs typeface="Arial"/>
              </a:rPr>
              <a:t>S</a:t>
            </a:r>
            <a:r>
              <a:rPr dirty="0" smtClean="0" sz="2000">
                <a:solidFill>
                  <a:srgbClr val="331502"/>
                </a:solidFill>
                <a:latin typeface="Arial"/>
                <a:cs typeface="Arial"/>
              </a:rPr>
              <a:t>at</a:t>
            </a:r>
            <a:r>
              <a:rPr dirty="0" smtClean="0" sz="2000" spc="-94">
                <a:solidFill>
                  <a:srgbClr val="331502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and</a:t>
            </a:r>
            <a:r>
              <a:rPr dirty="0" smtClean="0" sz="2000" spc="144">
                <a:solidFill>
                  <a:srgbClr val="331502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Sun</a:t>
            </a:r>
            <a:r>
              <a:rPr dirty="0" smtClean="0" sz="2000" spc="0">
                <a:solidFill>
                  <a:srgbClr val="492D05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1625" y="1467405"/>
            <a:ext cx="481989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Barn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9550" y="1467405"/>
            <a:ext cx="188416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From</a:t>
            </a:r>
            <a:r>
              <a:rPr dirty="0" smtClean="0" sz="2000" spc="-49">
                <a:solidFill>
                  <a:srgbClr val="331502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January</a:t>
            </a:r>
            <a:r>
              <a:rPr dirty="0" smtClean="0" sz="2000" spc="315">
                <a:solidFill>
                  <a:srgbClr val="331502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21</a:t>
            </a:r>
            <a:r>
              <a:rPr dirty="0" smtClean="0" sz="2000" spc="27">
                <a:solidFill>
                  <a:srgbClr val="331502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till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2175" y="1467405"/>
            <a:ext cx="468881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dirty="0" smtClean="0" sz="2000" spc="0">
                <a:solidFill>
                  <a:srgbClr val="331502"/>
                </a:solidFill>
                <a:latin typeface="Arial"/>
                <a:cs typeface="Arial"/>
              </a:rPr>
              <a:t>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3850" y="2005121"/>
            <a:ext cx="823945" cy="3355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525" algn="ctr">
              <a:lnSpc>
                <a:spcPts val="4450"/>
              </a:lnSpc>
              <a:spcBef>
                <a:spcPts val="222"/>
              </a:spcBef>
            </a:pPr>
            <a:r>
              <a:rPr dirty="0" smtClean="0" baseline="4904" sz="6300" spc="0" b="1">
                <a:solidFill>
                  <a:srgbClr val="E41F1A"/>
                </a:solidFill>
                <a:latin typeface="Courier New"/>
                <a:cs typeface="Courier New"/>
              </a:rPr>
              <a:t>302</a:t>
            </a:r>
            <a:endParaRPr sz="4200">
              <a:latin typeface="Courier New"/>
              <a:cs typeface="Courier New"/>
            </a:endParaRPr>
          </a:p>
          <a:p>
            <a:pPr algn="ctr">
              <a:lnSpc>
                <a:spcPct val="94401"/>
              </a:lnSpc>
              <a:spcBef>
                <a:spcPts val="2444"/>
              </a:spcBef>
            </a:pPr>
            <a:r>
              <a:rPr dirty="0" smtClean="0" sz="4200" spc="0" b="1">
                <a:solidFill>
                  <a:srgbClr val="E41F1A"/>
                </a:solidFill>
                <a:latin typeface="Courier New"/>
                <a:cs typeface="Courier New"/>
              </a:rPr>
              <a:t>150</a:t>
            </a:r>
            <a:endParaRPr sz="4200">
              <a:latin typeface="Courier New"/>
              <a:cs typeface="Courier New"/>
            </a:endParaRPr>
          </a:p>
          <a:p>
            <a:pPr marR="9602" algn="ctr">
              <a:lnSpc>
                <a:spcPct val="94401"/>
              </a:lnSpc>
              <a:spcBef>
                <a:spcPts val="2742"/>
              </a:spcBef>
            </a:pPr>
            <a:r>
              <a:rPr dirty="0" smtClean="0" sz="4200" spc="0" b="1">
                <a:solidFill>
                  <a:srgbClr val="E41F1A"/>
                </a:solidFill>
                <a:latin typeface="Courier New"/>
                <a:cs typeface="Courier New"/>
              </a:rPr>
              <a:t>127</a:t>
            </a:r>
            <a:endParaRPr sz="4200">
              <a:latin typeface="Courier New"/>
              <a:cs typeface="Courier New"/>
            </a:endParaRPr>
          </a:p>
          <a:p>
            <a:pPr marL="219075" marR="249270" algn="ctr">
              <a:lnSpc>
                <a:spcPct val="95825"/>
              </a:lnSpc>
              <a:spcBef>
                <a:spcPts val="2429"/>
              </a:spcBef>
            </a:pPr>
            <a:r>
              <a:rPr dirty="0" smtClean="0" sz="4000" spc="0" b="1">
                <a:solidFill>
                  <a:srgbClr val="E41F1A"/>
                </a:solidFill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6775" y="2005121"/>
            <a:ext cx="1051288" cy="3344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450"/>
              </a:lnSpc>
              <a:spcBef>
                <a:spcPts val="222"/>
              </a:spcBef>
            </a:pPr>
            <a:r>
              <a:rPr dirty="0" smtClean="0" baseline="4904" sz="6300" spc="0" b="1">
                <a:solidFill>
                  <a:srgbClr val="E41F1A"/>
                </a:solidFill>
                <a:latin typeface="Courier New"/>
                <a:cs typeface="Courier New"/>
              </a:rPr>
              <a:t>5631</a:t>
            </a:r>
            <a:endParaRPr sz="4200">
              <a:latin typeface="Courier New"/>
              <a:cs typeface="Courier New"/>
            </a:endParaRPr>
          </a:p>
          <a:p>
            <a:pPr marL="85725" marR="101963" algn="ctr">
              <a:lnSpc>
                <a:spcPct val="95825"/>
              </a:lnSpc>
              <a:spcBef>
                <a:spcPts val="2281"/>
              </a:spcBef>
            </a:pPr>
            <a:r>
              <a:rPr dirty="0" smtClean="0" sz="4000" spc="0" b="1">
                <a:solidFill>
                  <a:srgbClr val="E41F1A"/>
                </a:solidFill>
                <a:latin typeface="Times New Roman"/>
                <a:cs typeface="Times New Roman"/>
              </a:rPr>
              <a:t>468</a:t>
            </a:r>
            <a:endParaRPr sz="4000">
              <a:latin typeface="Times New Roman"/>
              <a:cs typeface="Times New Roman"/>
            </a:endParaRPr>
          </a:p>
          <a:p>
            <a:pPr marL="93345" marR="103518" algn="ctr">
              <a:lnSpc>
                <a:spcPct val="94401"/>
              </a:lnSpc>
              <a:spcBef>
                <a:spcPts val="3063"/>
              </a:spcBef>
            </a:pPr>
            <a:r>
              <a:rPr dirty="0" smtClean="0" sz="4200" spc="0" b="1">
                <a:solidFill>
                  <a:srgbClr val="E41F1A"/>
                </a:solidFill>
                <a:latin typeface="Courier New"/>
                <a:cs typeface="Courier New"/>
              </a:rPr>
              <a:t>253</a:t>
            </a:r>
            <a:endParaRPr sz="4200">
              <a:latin typeface="Courier New"/>
              <a:cs typeface="Courier New"/>
            </a:endParaRPr>
          </a:p>
          <a:p>
            <a:pPr marL="231457" marR="201274" algn="ctr">
              <a:lnSpc>
                <a:spcPct val="95825"/>
              </a:lnSpc>
              <a:spcBef>
                <a:spcPts val="2693"/>
              </a:spcBef>
            </a:pPr>
            <a:r>
              <a:rPr dirty="0" smtClean="0" sz="3700" spc="0">
                <a:solidFill>
                  <a:srgbClr val="E41F1A"/>
                </a:solidFill>
                <a:latin typeface="Arial"/>
                <a:cs typeface="Arial"/>
              </a:rPr>
              <a:t>28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1025" y="5844642"/>
            <a:ext cx="336665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85"/>
              </a:lnSpc>
              <a:spcBef>
                <a:spcPts val="199"/>
              </a:spcBef>
            </a:pPr>
            <a:r>
              <a:rPr dirty="0" smtClean="0" sz="3800" spc="0" b="1">
                <a:solidFill>
                  <a:srgbClr val="E41F1A"/>
                </a:solidFill>
                <a:latin typeface="Arial"/>
                <a:cs typeface="Arial"/>
              </a:rPr>
              <a:t>0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3475" y="5865224"/>
            <a:ext cx="1036929" cy="910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79">
              <a:lnSpc>
                <a:spcPts val="3779"/>
              </a:lnSpc>
              <a:spcBef>
                <a:spcPts val="189"/>
              </a:spcBef>
            </a:pPr>
            <a:r>
              <a:rPr dirty="0" smtClean="0" sz="3600" spc="0" b="1">
                <a:solidFill>
                  <a:srgbClr val="E41F1A"/>
                </a:solidFill>
                <a:latin typeface="Arial"/>
                <a:cs typeface="Arial"/>
              </a:rPr>
              <a:t>34</a:t>
            </a:r>
            <a:endParaRPr sz="3600">
              <a:latin typeface="Arial"/>
              <a:cs typeface="Arial"/>
            </a:endParaRPr>
          </a:p>
          <a:p>
            <a:pPr marL="460375">
              <a:lnSpc>
                <a:spcPct val="95825"/>
              </a:lnSpc>
              <a:spcBef>
                <a:spcPts val="1297"/>
              </a:spcBef>
            </a:pPr>
            <a:r>
              <a:rPr dirty="0" smtClean="0" sz="1600">
                <a:solidFill>
                  <a:srgbClr val="492D05"/>
                </a:solidFill>
                <a:latin typeface="Arial"/>
                <a:cs typeface="Arial"/>
              </a:rPr>
              <a:t>S</a:t>
            </a:r>
            <a:r>
              <a:rPr dirty="0" smtClean="0" sz="1600">
                <a:solidFill>
                  <a:srgbClr val="331502"/>
                </a:solidFill>
                <a:latin typeface="Arial"/>
                <a:cs typeface="Arial"/>
              </a:rPr>
              <a:t>our</a:t>
            </a:r>
            <a:r>
              <a:rPr dirty="0" smtClean="0" sz="1600">
                <a:solidFill>
                  <a:srgbClr val="492D05"/>
                </a:solidFill>
                <a:latin typeface="Arial"/>
                <a:cs typeface="Arial"/>
              </a:rPr>
              <a:t>ce</a:t>
            </a:r>
            <a:r>
              <a:rPr dirty="0" smtClean="0" sz="1600">
                <a:solidFill>
                  <a:srgbClr val="64460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750" y="6547294"/>
            <a:ext cx="44647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dirty="0" smtClean="0" sz="1600">
                <a:solidFill>
                  <a:srgbClr val="331502"/>
                </a:solidFill>
                <a:latin typeface="Arial"/>
                <a:cs typeface="Arial"/>
              </a:rPr>
              <a:t>I</a:t>
            </a:r>
            <a:r>
              <a:rPr dirty="0" smtClean="0" sz="1600">
                <a:solidFill>
                  <a:srgbClr val="492D05"/>
                </a:solidFill>
                <a:latin typeface="Arial"/>
                <a:cs typeface="Arial"/>
              </a:rPr>
              <a:t>E</a:t>
            </a:r>
            <a:r>
              <a:rPr dirty="0" smtClean="0" sz="1600">
                <a:solidFill>
                  <a:srgbClr val="331502"/>
                </a:solidFill>
                <a:latin typeface="Arial"/>
                <a:cs typeface="Arial"/>
              </a:rPr>
              <a:t>DC</a:t>
            </a:r>
            <a:r>
              <a:rPr dirty="0" smtClean="0" sz="1600">
                <a:solidFill>
                  <a:srgbClr val="492D05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" y="1676400"/>
            <a:ext cx="8610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36847"/>
            <a:ext cx="642520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S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TUDY</a:t>
            </a:r>
            <a:r>
              <a:rPr dirty="0" smtClean="0" sz="2550" spc="15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4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18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4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4">
                <a:solidFill>
                  <a:srgbClr val="565F6C"/>
                </a:solidFill>
                <a:latin typeface="Arial"/>
                <a:cs typeface="Arial"/>
              </a:rPr>
              <a:t>ORON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3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VIRUS</a:t>
            </a:r>
            <a:r>
              <a:rPr dirty="0" smtClean="0" sz="2550" spc="209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OUTBREAK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" y="228600"/>
            <a:ext cx="86106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104888" y="0"/>
            <a:ext cx="1658111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612140" y="1691685"/>
            <a:ext cx="6844763" cy="3673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Su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8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ns</a:t>
            </a:r>
            <a:r>
              <a:rPr dirty="0" smtClean="0" sz="2800" spc="-13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287019" marR="48635">
              <a:lnSpc>
                <a:spcPct val="95825"/>
              </a:lnSpc>
            </a:pP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8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19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800862" marR="1111507" indent="-788162">
              <a:lnSpc>
                <a:spcPts val="3219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Gl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were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te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z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:</a:t>
            </a:r>
            <a:r>
              <a:rPr dirty="0" smtClean="0" sz="2800" spc="0"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800862" marR="1111507">
              <a:lnSpc>
                <a:spcPts val="3219"/>
              </a:lnSpc>
              <a:spcBef>
                <a:spcPts val="740"/>
              </a:spcBef>
            </a:pPr>
            <a:r>
              <a:rPr dirty="0" smtClean="0" sz="2800" spc="0">
                <a:latin typeface="Arial"/>
                <a:cs typeface="Arial"/>
              </a:rPr>
              <a:t>E1.</a:t>
            </a:r>
            <a:r>
              <a:rPr dirty="0" smtClean="0" sz="2800" spc="-91">
                <a:latin typeface="Arial"/>
                <a:cs typeface="Arial"/>
              </a:rPr>
              <a:t> </a:t>
            </a:r>
            <a:r>
              <a:rPr dirty="0" smtClean="0" sz="2800" spc="-109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mem</a:t>
            </a:r>
            <a:r>
              <a:rPr dirty="0" smtClean="0" sz="2800" spc="4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25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800862" marR="48635">
              <a:lnSpc>
                <a:spcPct val="95825"/>
              </a:lnSpc>
              <a:spcBef>
                <a:spcPts val="760"/>
              </a:spcBef>
            </a:pPr>
            <a:r>
              <a:rPr dirty="0" smtClean="0" sz="2800" spc="0">
                <a:latin typeface="Arial"/>
                <a:cs typeface="Arial"/>
              </a:rPr>
              <a:t>E2.</a:t>
            </a:r>
            <a:r>
              <a:rPr dirty="0" smtClean="0" sz="2800" spc="-20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Adh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on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mb</a:t>
            </a:r>
            <a:r>
              <a:rPr dirty="0" smtClean="0" sz="2800" spc="4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  <a:p>
            <a:pPr marL="287019" indent="-274319">
              <a:lnSpc>
                <a:spcPct val="100041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7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S.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rm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j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10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1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le</a:t>
            </a:r>
            <a:r>
              <a:rPr dirty="0" smtClean="0" sz="2800" spc="-1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tim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g,</a:t>
            </a:r>
            <a:r>
              <a:rPr dirty="0" smtClean="0" sz="2800" spc="-131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li</a:t>
            </a:r>
            <a:r>
              <a:rPr dirty="0" smtClean="0" sz="2800" spc="9">
                <a:latin typeface="Arial"/>
                <a:cs typeface="Arial"/>
              </a:rPr>
              <a:t>z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g</a:t>
            </a:r>
            <a:r>
              <a:rPr dirty="0" smtClean="0" sz="2800" spc="-13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14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y</a:t>
            </a:r>
            <a:r>
              <a:rPr dirty="0" smtClean="0" sz="2800" spc="-10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74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with</a:t>
            </a:r>
            <a:r>
              <a:rPr dirty="0" smtClean="0" sz="2800" spc="-39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88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" y="228598"/>
            <a:ext cx="86868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935736" y="2330196"/>
            <a:ext cx="7037831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-13716" y="-1"/>
            <a:ext cx="915771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6847"/>
            <a:ext cx="45758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-239">
                <a:solidFill>
                  <a:srgbClr val="565F6C"/>
                </a:solidFill>
                <a:latin typeface="Arial"/>
                <a:cs typeface="Arial"/>
              </a:rPr>
              <a:t>T</a:t>
            </a: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AKE</a:t>
            </a: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HOME</a:t>
            </a:r>
            <a:r>
              <a:rPr dirty="0" smtClean="0" sz="3200" spc="-14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565F6C"/>
                </a:solidFill>
                <a:latin typeface="Arial"/>
                <a:cs typeface="Arial"/>
              </a:rPr>
              <a:t>MESSAGE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134026"/>
            <a:ext cx="7292294" cy="2240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Pre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ti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32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2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ly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ot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7019">
              <a:lnSpc>
                <a:spcPct val="95825"/>
              </a:lnSpc>
            </a:pPr>
            <a:r>
              <a:rPr dirty="0" smtClean="0" sz="2800" spc="4">
                <a:latin typeface="Arial"/>
                <a:cs typeface="Arial"/>
              </a:rPr>
              <a:t>approac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96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populatio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14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avoi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201</a:t>
            </a:r>
            <a:r>
              <a:rPr dirty="0" smtClean="0" sz="2800" spc="9">
                <a:latin typeface="Arial"/>
                <a:cs typeface="Arial"/>
              </a:rPr>
              <a:t>9</a:t>
            </a:r>
            <a:r>
              <a:rPr dirty="0" smtClean="0" sz="2800" spc="4">
                <a:latin typeface="Arial"/>
                <a:cs typeface="Arial"/>
              </a:rPr>
              <a:t>-</a:t>
            </a:r>
            <a:r>
              <a:rPr dirty="0" smtClean="0" sz="2800" spc="0">
                <a:latin typeface="Arial"/>
                <a:cs typeface="Arial"/>
              </a:rPr>
              <a:t>nCo</a:t>
            </a:r>
            <a:r>
              <a:rPr dirty="0" smtClean="0" sz="2800" spc="-250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0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No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10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at</a:t>
            </a:r>
            <a:r>
              <a:rPr dirty="0" smtClean="0" sz="2800" spc="4">
                <a:latin typeface="Arial"/>
                <a:cs typeface="Arial"/>
              </a:rPr>
              <a:t>m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110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et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e,</a:t>
            </a:r>
            <a:r>
              <a:rPr dirty="0" smtClean="0" sz="2800" spc="-98">
                <a:latin typeface="Arial"/>
                <a:cs typeface="Arial"/>
              </a:rPr>
              <a:t> </a:t>
            </a:r>
            <a:r>
              <a:rPr dirty="0" smtClean="0" sz="2800" spc="-20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ne</a:t>
            </a:r>
            <a:endParaRPr sz="2800">
              <a:latin typeface="Arial"/>
              <a:cs typeface="Arial"/>
            </a:endParaRPr>
          </a:p>
          <a:p>
            <a:pPr marL="287019" marR="53263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un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er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an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mal</a:t>
            </a:r>
            <a:r>
              <a:rPr dirty="0" smtClean="0" sz="2800" spc="-62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al.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74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Do</a:t>
            </a:r>
            <a:r>
              <a:rPr dirty="0" smtClean="0" sz="2800" spc="-9" b="1">
                <a:latin typeface="Arial"/>
                <a:cs typeface="Arial"/>
              </a:rPr>
              <a:t>n</a:t>
            </a:r>
            <a:r>
              <a:rPr dirty="0" smtClean="0" sz="2800" spc="0" b="1">
                <a:latin typeface="Arial"/>
                <a:cs typeface="Arial"/>
              </a:rPr>
              <a:t>’t</a:t>
            </a:r>
            <a:r>
              <a:rPr dirty="0" smtClean="0" sz="2800" spc="-34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panic!</a:t>
            </a:r>
            <a:r>
              <a:rPr dirty="0" smtClean="0" sz="2800" spc="-52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Get</a:t>
            </a:r>
            <a:r>
              <a:rPr dirty="0" smtClean="0" sz="2800" spc="-46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inform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d.</a:t>
            </a:r>
            <a:r>
              <a:rPr dirty="0" smtClean="0" sz="2800" spc="-87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Be</a:t>
            </a:r>
            <a:r>
              <a:rPr dirty="0" smtClean="0" sz="2800" spc="-3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pr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par</a:t>
            </a:r>
            <a:r>
              <a:rPr dirty="0" smtClean="0" sz="2800" spc="9" b="1">
                <a:latin typeface="Arial"/>
                <a:cs typeface="Arial"/>
              </a:rPr>
              <a:t>e</a:t>
            </a:r>
            <a:r>
              <a:rPr dirty="0" smtClean="0" sz="2800" spc="0" b="1">
                <a:latin typeface="Arial"/>
                <a:cs typeface="Arial"/>
              </a:rPr>
              <a:t>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943356" y="0"/>
            <a:ext cx="47243" cy="6857998"/>
          </a:xfrm>
          <a:custGeom>
            <a:avLst/>
            <a:gdLst/>
            <a:ahLst/>
            <a:cxnLst/>
            <a:rect l="l" t="t" r="r" b="b"/>
            <a:pathLst>
              <a:path w="47243" h="6857998">
                <a:moveTo>
                  <a:pt x="0" y="6857998"/>
                </a:moveTo>
                <a:lnTo>
                  <a:pt x="47243" y="6857998"/>
                </a:lnTo>
                <a:lnTo>
                  <a:pt x="4724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990600" y="0"/>
            <a:ext cx="150875" cy="6857998"/>
          </a:xfrm>
          <a:custGeom>
            <a:avLst/>
            <a:gdLst/>
            <a:ahLst/>
            <a:cxnLst/>
            <a:rect l="l" t="t" r="r" b="b"/>
            <a:pathLst>
              <a:path w="150875" h="6857998">
                <a:moveTo>
                  <a:pt x="0" y="6857998"/>
                </a:moveTo>
                <a:lnTo>
                  <a:pt x="150875" y="6857998"/>
                </a:lnTo>
                <a:lnTo>
                  <a:pt x="15087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141476" y="0"/>
            <a:ext cx="77724" cy="6857998"/>
          </a:xfrm>
          <a:custGeom>
            <a:avLst/>
            <a:gdLst/>
            <a:ahLst/>
            <a:cxnLst/>
            <a:rect l="l" t="t" r="r" b="b"/>
            <a:pathLst>
              <a:path w="77724" h="6857998">
                <a:moveTo>
                  <a:pt x="0" y="6857998"/>
                </a:moveTo>
                <a:lnTo>
                  <a:pt x="77724" y="6857998"/>
                </a:lnTo>
                <a:lnTo>
                  <a:pt x="7772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82396" y="0"/>
            <a:ext cx="3047" cy="6857998"/>
          </a:xfrm>
          <a:custGeom>
            <a:avLst/>
            <a:gdLst/>
            <a:ahLst/>
            <a:cxnLst/>
            <a:rect l="l" t="t" r="r" b="b"/>
            <a:pathLst>
              <a:path w="3047" h="6857998">
                <a:moveTo>
                  <a:pt x="0" y="6857998"/>
                </a:moveTo>
                <a:lnTo>
                  <a:pt x="3047" y="6857998"/>
                </a:lnTo>
                <a:lnTo>
                  <a:pt x="3047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85444" y="0"/>
            <a:ext cx="57912" cy="6857999"/>
          </a:xfrm>
          <a:custGeom>
            <a:avLst/>
            <a:gdLst/>
            <a:ahLst/>
            <a:cxnLst/>
            <a:rect l="l" t="t" r="r" b="b"/>
            <a:pathLst>
              <a:path w="57912" h="6857999">
                <a:moveTo>
                  <a:pt x="57912" y="0"/>
                </a:moveTo>
                <a:lnTo>
                  <a:pt x="0" y="0"/>
                </a:lnTo>
                <a:lnTo>
                  <a:pt x="0" y="6857998"/>
                </a:lnTo>
                <a:lnTo>
                  <a:pt x="57912" y="6857998"/>
                </a:lnTo>
                <a:lnTo>
                  <a:pt x="57912" y="0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81000" y="0"/>
            <a:ext cx="443484" cy="6857998"/>
          </a:xfrm>
          <a:custGeom>
            <a:avLst/>
            <a:gdLst/>
            <a:ahLst/>
            <a:cxnLst/>
            <a:rect l="l" t="t" r="r" b="b"/>
            <a:pathLst>
              <a:path w="443484" h="6857998">
                <a:moveTo>
                  <a:pt x="0" y="6857998"/>
                </a:moveTo>
                <a:lnTo>
                  <a:pt x="443484" y="6857998"/>
                </a:lnTo>
                <a:lnTo>
                  <a:pt x="44348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75844" y="0"/>
            <a:ext cx="105156" cy="6858000"/>
          </a:xfrm>
          <a:custGeom>
            <a:avLst/>
            <a:gdLst/>
            <a:ahLst/>
            <a:cxnLst/>
            <a:rect l="l" t="t" r="r" b="b"/>
            <a:pathLst>
              <a:path w="105156" h="6858000">
                <a:moveTo>
                  <a:pt x="105156" y="0"/>
                </a:moveTo>
                <a:lnTo>
                  <a:pt x="0" y="0"/>
                </a:lnTo>
                <a:lnTo>
                  <a:pt x="0" y="6857999"/>
                </a:lnTo>
                <a:lnTo>
                  <a:pt x="105156" y="6857999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24484" y="0"/>
            <a:ext cx="57912" cy="6857999"/>
          </a:xfrm>
          <a:custGeom>
            <a:avLst/>
            <a:gdLst/>
            <a:ahLst/>
            <a:cxnLst/>
            <a:rect l="l" t="t" r="r" b="b"/>
            <a:pathLst>
              <a:path w="57912" h="6857999">
                <a:moveTo>
                  <a:pt x="57912" y="0"/>
                </a:moveTo>
                <a:lnTo>
                  <a:pt x="0" y="0"/>
                </a:lnTo>
                <a:lnTo>
                  <a:pt x="0" y="6857998"/>
                </a:lnTo>
                <a:lnTo>
                  <a:pt x="57912" y="6857998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668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295400" y="0"/>
            <a:ext cx="76200" cy="6857998"/>
          </a:xfrm>
          <a:custGeom>
            <a:avLst/>
            <a:gdLst/>
            <a:ahLst/>
            <a:cxnLst/>
            <a:rect l="l" t="t" r="r" b="b"/>
            <a:pathLst>
              <a:path w="76200" h="6857998">
                <a:moveTo>
                  <a:pt x="0" y="6857998"/>
                </a:moveTo>
                <a:lnTo>
                  <a:pt x="76200" y="6857998"/>
                </a:lnTo>
                <a:lnTo>
                  <a:pt x="762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7999"/>
                </a:lnTo>
                <a:lnTo>
                  <a:pt x="76200" y="6857999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727454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7"/>
                </a:lnTo>
                <a:lnTo>
                  <a:pt x="8477" y="752771"/>
                </a:lnTo>
                <a:lnTo>
                  <a:pt x="18823" y="803364"/>
                </a:lnTo>
                <a:lnTo>
                  <a:pt x="33019" y="852440"/>
                </a:lnTo>
                <a:lnTo>
                  <a:pt x="50898" y="899832"/>
                </a:lnTo>
                <a:lnTo>
                  <a:pt x="72293" y="945374"/>
                </a:lnTo>
                <a:lnTo>
                  <a:pt x="97038" y="988900"/>
                </a:lnTo>
                <a:lnTo>
                  <a:pt x="124966" y="1030242"/>
                </a:lnTo>
                <a:lnTo>
                  <a:pt x="155910" y="1069234"/>
                </a:lnTo>
                <a:lnTo>
                  <a:pt x="189704" y="1105709"/>
                </a:lnTo>
                <a:lnTo>
                  <a:pt x="226181" y="1139501"/>
                </a:lnTo>
                <a:lnTo>
                  <a:pt x="265174" y="1170444"/>
                </a:lnTo>
                <a:lnTo>
                  <a:pt x="306516" y="1198370"/>
                </a:lnTo>
                <a:lnTo>
                  <a:pt x="350041" y="1223113"/>
                </a:lnTo>
                <a:lnTo>
                  <a:pt x="395583" y="1244506"/>
                </a:lnTo>
                <a:lnTo>
                  <a:pt x="442974" y="1262384"/>
                </a:lnTo>
                <a:lnTo>
                  <a:pt x="492048" y="1276578"/>
                </a:lnTo>
                <a:lnTo>
                  <a:pt x="542638" y="1286923"/>
                </a:lnTo>
                <a:lnTo>
                  <a:pt x="594577" y="1293253"/>
                </a:lnTo>
                <a:lnTo>
                  <a:pt x="647700" y="1295400"/>
                </a:lnTo>
                <a:lnTo>
                  <a:pt x="700827" y="1293253"/>
                </a:lnTo>
                <a:lnTo>
                  <a:pt x="752771" y="1286923"/>
                </a:lnTo>
                <a:lnTo>
                  <a:pt x="803364" y="1276578"/>
                </a:lnTo>
                <a:lnTo>
                  <a:pt x="852440" y="1262384"/>
                </a:lnTo>
                <a:lnTo>
                  <a:pt x="899832" y="1244506"/>
                </a:lnTo>
                <a:lnTo>
                  <a:pt x="945374" y="1223113"/>
                </a:lnTo>
                <a:lnTo>
                  <a:pt x="988900" y="1198370"/>
                </a:lnTo>
                <a:lnTo>
                  <a:pt x="1030242" y="1170444"/>
                </a:lnTo>
                <a:lnTo>
                  <a:pt x="1069234" y="1139501"/>
                </a:lnTo>
                <a:lnTo>
                  <a:pt x="1105709" y="1105709"/>
                </a:lnTo>
                <a:lnTo>
                  <a:pt x="1139501" y="1069234"/>
                </a:lnTo>
                <a:lnTo>
                  <a:pt x="1170444" y="1030242"/>
                </a:lnTo>
                <a:lnTo>
                  <a:pt x="1198370" y="988900"/>
                </a:lnTo>
                <a:lnTo>
                  <a:pt x="1223113" y="945374"/>
                </a:lnTo>
                <a:lnTo>
                  <a:pt x="1244506" y="899832"/>
                </a:lnTo>
                <a:lnTo>
                  <a:pt x="1262384" y="852440"/>
                </a:lnTo>
                <a:lnTo>
                  <a:pt x="1276578" y="803364"/>
                </a:lnTo>
                <a:lnTo>
                  <a:pt x="1286923" y="752771"/>
                </a:lnTo>
                <a:lnTo>
                  <a:pt x="1293253" y="700827"/>
                </a:lnTo>
                <a:lnTo>
                  <a:pt x="1295400" y="647700"/>
                </a:lnTo>
                <a:lnTo>
                  <a:pt x="1293253" y="594572"/>
                </a:lnTo>
                <a:lnTo>
                  <a:pt x="1286923" y="542628"/>
                </a:lnTo>
                <a:lnTo>
                  <a:pt x="1276578" y="492035"/>
                </a:lnTo>
                <a:lnTo>
                  <a:pt x="1262384" y="442959"/>
                </a:lnTo>
                <a:lnTo>
                  <a:pt x="1244506" y="395567"/>
                </a:lnTo>
                <a:lnTo>
                  <a:pt x="1223113" y="350025"/>
                </a:lnTo>
                <a:lnTo>
                  <a:pt x="1198370" y="306499"/>
                </a:lnTo>
                <a:lnTo>
                  <a:pt x="1170444" y="265157"/>
                </a:lnTo>
                <a:lnTo>
                  <a:pt x="1139501" y="226165"/>
                </a:lnTo>
                <a:lnTo>
                  <a:pt x="1105709" y="189690"/>
                </a:lnTo>
                <a:lnTo>
                  <a:pt x="1069234" y="155898"/>
                </a:lnTo>
                <a:lnTo>
                  <a:pt x="1030242" y="124955"/>
                </a:lnTo>
                <a:lnTo>
                  <a:pt x="988900" y="97029"/>
                </a:lnTo>
                <a:lnTo>
                  <a:pt x="945374" y="72286"/>
                </a:lnTo>
                <a:lnTo>
                  <a:pt x="899832" y="50893"/>
                </a:lnTo>
                <a:lnTo>
                  <a:pt x="852440" y="33015"/>
                </a:lnTo>
                <a:lnTo>
                  <a:pt x="803364" y="18821"/>
                </a:lnTo>
                <a:lnTo>
                  <a:pt x="752771" y="8476"/>
                </a:lnTo>
                <a:lnTo>
                  <a:pt x="700827" y="2146"/>
                </a:lnTo>
                <a:lnTo>
                  <a:pt x="647700" y="0"/>
                </a:lnTo>
                <a:lnTo>
                  <a:pt x="594577" y="2146"/>
                </a:lnTo>
                <a:lnTo>
                  <a:pt x="542638" y="8476"/>
                </a:lnTo>
                <a:lnTo>
                  <a:pt x="492048" y="18821"/>
                </a:lnTo>
                <a:lnTo>
                  <a:pt x="442974" y="33015"/>
                </a:lnTo>
                <a:lnTo>
                  <a:pt x="395583" y="50893"/>
                </a:lnTo>
                <a:lnTo>
                  <a:pt x="350041" y="72286"/>
                </a:lnTo>
                <a:lnTo>
                  <a:pt x="306516" y="97029"/>
                </a:lnTo>
                <a:lnTo>
                  <a:pt x="265174" y="124955"/>
                </a:lnTo>
                <a:lnTo>
                  <a:pt x="226181" y="155898"/>
                </a:lnTo>
                <a:lnTo>
                  <a:pt x="189704" y="189690"/>
                </a:lnTo>
                <a:lnTo>
                  <a:pt x="155910" y="226165"/>
                </a:lnTo>
                <a:lnTo>
                  <a:pt x="124966" y="265157"/>
                </a:lnTo>
                <a:lnTo>
                  <a:pt x="97038" y="306499"/>
                </a:lnTo>
                <a:lnTo>
                  <a:pt x="72293" y="350025"/>
                </a:lnTo>
                <a:lnTo>
                  <a:pt x="50898" y="395567"/>
                </a:lnTo>
                <a:lnTo>
                  <a:pt x="33019" y="442959"/>
                </a:lnTo>
                <a:lnTo>
                  <a:pt x="18823" y="492035"/>
                </a:lnTo>
                <a:lnTo>
                  <a:pt x="8477" y="542628"/>
                </a:lnTo>
                <a:lnTo>
                  <a:pt x="2147" y="594572"/>
                </a:lnTo>
                <a:lnTo>
                  <a:pt x="0" y="64770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309116" y="4866132"/>
            <a:ext cx="641604" cy="641604"/>
          </a:xfrm>
          <a:custGeom>
            <a:avLst/>
            <a:gdLst/>
            <a:ahLst/>
            <a:cxnLst/>
            <a:rect l="l" t="t" r="r" b="b"/>
            <a:pathLst>
              <a:path w="641604" h="641603">
                <a:moveTo>
                  <a:pt x="0" y="320802"/>
                </a:moveTo>
                <a:lnTo>
                  <a:pt x="1063" y="347111"/>
                </a:lnTo>
                <a:lnTo>
                  <a:pt x="4199" y="372835"/>
                </a:lnTo>
                <a:lnTo>
                  <a:pt x="9323" y="397891"/>
                </a:lnTo>
                <a:lnTo>
                  <a:pt x="16355" y="422196"/>
                </a:lnTo>
                <a:lnTo>
                  <a:pt x="25211" y="445668"/>
                </a:lnTo>
                <a:lnTo>
                  <a:pt x="35809" y="468224"/>
                </a:lnTo>
                <a:lnTo>
                  <a:pt x="48065" y="489782"/>
                </a:lnTo>
                <a:lnTo>
                  <a:pt x="61898" y="510259"/>
                </a:lnTo>
                <a:lnTo>
                  <a:pt x="77225" y="529572"/>
                </a:lnTo>
                <a:lnTo>
                  <a:pt x="93964" y="547639"/>
                </a:lnTo>
                <a:lnTo>
                  <a:pt x="112031" y="564378"/>
                </a:lnTo>
                <a:lnTo>
                  <a:pt x="131344" y="579705"/>
                </a:lnTo>
                <a:lnTo>
                  <a:pt x="151821" y="593538"/>
                </a:lnTo>
                <a:lnTo>
                  <a:pt x="173379" y="605794"/>
                </a:lnTo>
                <a:lnTo>
                  <a:pt x="195935" y="616392"/>
                </a:lnTo>
                <a:lnTo>
                  <a:pt x="219407" y="625248"/>
                </a:lnTo>
                <a:lnTo>
                  <a:pt x="243712" y="632280"/>
                </a:lnTo>
                <a:lnTo>
                  <a:pt x="268768" y="637404"/>
                </a:lnTo>
                <a:lnTo>
                  <a:pt x="294492" y="640540"/>
                </a:lnTo>
                <a:lnTo>
                  <a:pt x="320802" y="641604"/>
                </a:lnTo>
                <a:lnTo>
                  <a:pt x="347111" y="640540"/>
                </a:lnTo>
                <a:lnTo>
                  <a:pt x="372835" y="637404"/>
                </a:lnTo>
                <a:lnTo>
                  <a:pt x="397891" y="632280"/>
                </a:lnTo>
                <a:lnTo>
                  <a:pt x="422196" y="625248"/>
                </a:lnTo>
                <a:lnTo>
                  <a:pt x="445668" y="616392"/>
                </a:lnTo>
                <a:lnTo>
                  <a:pt x="468224" y="605794"/>
                </a:lnTo>
                <a:lnTo>
                  <a:pt x="489782" y="593538"/>
                </a:lnTo>
                <a:lnTo>
                  <a:pt x="510259" y="579705"/>
                </a:lnTo>
                <a:lnTo>
                  <a:pt x="529572" y="564378"/>
                </a:lnTo>
                <a:lnTo>
                  <a:pt x="547639" y="547639"/>
                </a:lnTo>
                <a:lnTo>
                  <a:pt x="564378" y="529572"/>
                </a:lnTo>
                <a:lnTo>
                  <a:pt x="579705" y="510259"/>
                </a:lnTo>
                <a:lnTo>
                  <a:pt x="593538" y="489782"/>
                </a:lnTo>
                <a:lnTo>
                  <a:pt x="605794" y="468224"/>
                </a:lnTo>
                <a:lnTo>
                  <a:pt x="616392" y="445668"/>
                </a:lnTo>
                <a:lnTo>
                  <a:pt x="625248" y="422196"/>
                </a:lnTo>
                <a:lnTo>
                  <a:pt x="632280" y="397891"/>
                </a:lnTo>
                <a:lnTo>
                  <a:pt x="637404" y="372835"/>
                </a:lnTo>
                <a:lnTo>
                  <a:pt x="640540" y="347111"/>
                </a:lnTo>
                <a:lnTo>
                  <a:pt x="641604" y="320802"/>
                </a:lnTo>
                <a:lnTo>
                  <a:pt x="640540" y="294492"/>
                </a:lnTo>
                <a:lnTo>
                  <a:pt x="637404" y="268768"/>
                </a:lnTo>
                <a:lnTo>
                  <a:pt x="632280" y="243712"/>
                </a:lnTo>
                <a:lnTo>
                  <a:pt x="625248" y="219407"/>
                </a:lnTo>
                <a:lnTo>
                  <a:pt x="616392" y="195935"/>
                </a:lnTo>
                <a:lnTo>
                  <a:pt x="605794" y="173379"/>
                </a:lnTo>
                <a:lnTo>
                  <a:pt x="593538" y="151821"/>
                </a:lnTo>
                <a:lnTo>
                  <a:pt x="579705" y="131344"/>
                </a:lnTo>
                <a:lnTo>
                  <a:pt x="564378" y="112031"/>
                </a:lnTo>
                <a:lnTo>
                  <a:pt x="547639" y="93964"/>
                </a:lnTo>
                <a:lnTo>
                  <a:pt x="529572" y="77225"/>
                </a:lnTo>
                <a:lnTo>
                  <a:pt x="510259" y="61898"/>
                </a:lnTo>
                <a:lnTo>
                  <a:pt x="489782" y="48065"/>
                </a:lnTo>
                <a:lnTo>
                  <a:pt x="468224" y="35809"/>
                </a:lnTo>
                <a:lnTo>
                  <a:pt x="445668" y="25211"/>
                </a:lnTo>
                <a:lnTo>
                  <a:pt x="422196" y="16355"/>
                </a:lnTo>
                <a:lnTo>
                  <a:pt x="397891" y="9323"/>
                </a:lnTo>
                <a:lnTo>
                  <a:pt x="372835" y="4199"/>
                </a:lnTo>
                <a:lnTo>
                  <a:pt x="347111" y="1063"/>
                </a:lnTo>
                <a:lnTo>
                  <a:pt x="320802" y="0"/>
                </a:lnTo>
                <a:lnTo>
                  <a:pt x="294492" y="1063"/>
                </a:lnTo>
                <a:lnTo>
                  <a:pt x="268768" y="4199"/>
                </a:lnTo>
                <a:lnTo>
                  <a:pt x="243712" y="9323"/>
                </a:lnTo>
                <a:lnTo>
                  <a:pt x="219407" y="16355"/>
                </a:lnTo>
                <a:lnTo>
                  <a:pt x="195935" y="25211"/>
                </a:lnTo>
                <a:lnTo>
                  <a:pt x="173379" y="35809"/>
                </a:lnTo>
                <a:lnTo>
                  <a:pt x="151821" y="48065"/>
                </a:lnTo>
                <a:lnTo>
                  <a:pt x="131344" y="61898"/>
                </a:lnTo>
                <a:lnTo>
                  <a:pt x="112031" y="77225"/>
                </a:lnTo>
                <a:lnTo>
                  <a:pt x="93964" y="93964"/>
                </a:lnTo>
                <a:lnTo>
                  <a:pt x="77225" y="112031"/>
                </a:lnTo>
                <a:lnTo>
                  <a:pt x="61898" y="131344"/>
                </a:lnTo>
                <a:lnTo>
                  <a:pt x="48065" y="151821"/>
                </a:lnTo>
                <a:lnTo>
                  <a:pt x="35809" y="173379"/>
                </a:lnTo>
                <a:lnTo>
                  <a:pt x="25211" y="195935"/>
                </a:lnTo>
                <a:lnTo>
                  <a:pt x="16355" y="219407"/>
                </a:lnTo>
                <a:lnTo>
                  <a:pt x="9323" y="243712"/>
                </a:lnTo>
                <a:lnTo>
                  <a:pt x="4199" y="268768"/>
                </a:lnTo>
                <a:lnTo>
                  <a:pt x="1063" y="294492"/>
                </a:lnTo>
                <a:lnTo>
                  <a:pt x="0" y="320802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91184" y="5500116"/>
            <a:ext cx="137159" cy="137159"/>
          </a:xfrm>
          <a:custGeom>
            <a:avLst/>
            <a:gdLst/>
            <a:ahLst/>
            <a:cxnLst/>
            <a:rect l="l" t="t" r="r" b="b"/>
            <a:pathLst>
              <a:path w="137159" h="137160">
                <a:moveTo>
                  <a:pt x="0" y="68580"/>
                </a:moveTo>
                <a:lnTo>
                  <a:pt x="626" y="77890"/>
                </a:lnTo>
                <a:lnTo>
                  <a:pt x="4000" y="91711"/>
                </a:lnTo>
                <a:lnTo>
                  <a:pt x="10013" y="104276"/>
                </a:lnTo>
                <a:lnTo>
                  <a:pt x="18349" y="115268"/>
                </a:lnTo>
                <a:lnTo>
                  <a:pt x="28691" y="124370"/>
                </a:lnTo>
                <a:lnTo>
                  <a:pt x="40722" y="131264"/>
                </a:lnTo>
                <a:lnTo>
                  <a:pt x="54124" y="135633"/>
                </a:lnTo>
                <a:lnTo>
                  <a:pt x="68579" y="137160"/>
                </a:lnTo>
                <a:lnTo>
                  <a:pt x="77890" y="136533"/>
                </a:lnTo>
                <a:lnTo>
                  <a:pt x="91711" y="133159"/>
                </a:lnTo>
                <a:lnTo>
                  <a:pt x="104276" y="127146"/>
                </a:lnTo>
                <a:lnTo>
                  <a:pt x="115268" y="118810"/>
                </a:lnTo>
                <a:lnTo>
                  <a:pt x="124370" y="108468"/>
                </a:lnTo>
                <a:lnTo>
                  <a:pt x="131264" y="96437"/>
                </a:lnTo>
                <a:lnTo>
                  <a:pt x="135633" y="83035"/>
                </a:lnTo>
                <a:lnTo>
                  <a:pt x="137159" y="68580"/>
                </a:lnTo>
                <a:lnTo>
                  <a:pt x="136533" y="59275"/>
                </a:lnTo>
                <a:lnTo>
                  <a:pt x="133159" y="45458"/>
                </a:lnTo>
                <a:lnTo>
                  <a:pt x="127146" y="32894"/>
                </a:lnTo>
                <a:lnTo>
                  <a:pt x="118810" y="21901"/>
                </a:lnTo>
                <a:lnTo>
                  <a:pt x="108468" y="12796"/>
                </a:lnTo>
                <a:lnTo>
                  <a:pt x="96437" y="5899"/>
                </a:lnTo>
                <a:lnTo>
                  <a:pt x="83035" y="1527"/>
                </a:lnTo>
                <a:lnTo>
                  <a:pt x="68579" y="0"/>
                </a:lnTo>
                <a:lnTo>
                  <a:pt x="59269" y="627"/>
                </a:lnTo>
                <a:lnTo>
                  <a:pt x="45448" y="4002"/>
                </a:lnTo>
                <a:lnTo>
                  <a:pt x="32883" y="10019"/>
                </a:lnTo>
                <a:lnTo>
                  <a:pt x="21891" y="18358"/>
                </a:lnTo>
                <a:lnTo>
                  <a:pt x="12789" y="28702"/>
                </a:lnTo>
                <a:lnTo>
                  <a:pt x="5895" y="40733"/>
                </a:lnTo>
                <a:lnTo>
                  <a:pt x="1526" y="54131"/>
                </a:lnTo>
                <a:lnTo>
                  <a:pt x="0" y="685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664208" y="5788152"/>
            <a:ext cx="274319" cy="274319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1254" y="155782"/>
                </a:lnTo>
                <a:lnTo>
                  <a:pt x="3930" y="169880"/>
                </a:lnTo>
                <a:lnTo>
                  <a:pt x="8005" y="183428"/>
                </a:lnTo>
                <a:lnTo>
                  <a:pt x="13401" y="196347"/>
                </a:lnTo>
                <a:lnTo>
                  <a:pt x="20038" y="208559"/>
                </a:lnTo>
                <a:lnTo>
                  <a:pt x="27837" y="219984"/>
                </a:lnTo>
                <a:lnTo>
                  <a:pt x="36717" y="230542"/>
                </a:lnTo>
                <a:lnTo>
                  <a:pt x="46600" y="240156"/>
                </a:lnTo>
                <a:lnTo>
                  <a:pt x="57405" y="248744"/>
                </a:lnTo>
                <a:lnTo>
                  <a:pt x="69053" y="256229"/>
                </a:lnTo>
                <a:lnTo>
                  <a:pt x="81466" y="262530"/>
                </a:lnTo>
                <a:lnTo>
                  <a:pt x="94562" y="267569"/>
                </a:lnTo>
                <a:lnTo>
                  <a:pt x="108263" y="271266"/>
                </a:lnTo>
                <a:lnTo>
                  <a:pt x="122488" y="273543"/>
                </a:lnTo>
                <a:lnTo>
                  <a:pt x="137160" y="274320"/>
                </a:lnTo>
                <a:lnTo>
                  <a:pt x="141212" y="274261"/>
                </a:lnTo>
                <a:lnTo>
                  <a:pt x="155769" y="273066"/>
                </a:lnTo>
                <a:lnTo>
                  <a:pt x="169859" y="270393"/>
                </a:lnTo>
                <a:lnTo>
                  <a:pt x="183402" y="266321"/>
                </a:lnTo>
                <a:lnTo>
                  <a:pt x="196320" y="260929"/>
                </a:lnTo>
                <a:lnTo>
                  <a:pt x="208531" y="254296"/>
                </a:lnTo>
                <a:lnTo>
                  <a:pt x="219957" y="246501"/>
                </a:lnTo>
                <a:lnTo>
                  <a:pt x="230517" y="237625"/>
                </a:lnTo>
                <a:lnTo>
                  <a:pt x="240134" y="227745"/>
                </a:lnTo>
                <a:lnTo>
                  <a:pt x="248726" y="216942"/>
                </a:lnTo>
                <a:lnTo>
                  <a:pt x="256215" y="205294"/>
                </a:lnTo>
                <a:lnTo>
                  <a:pt x="262520" y="192881"/>
                </a:lnTo>
                <a:lnTo>
                  <a:pt x="267563" y="179781"/>
                </a:lnTo>
                <a:lnTo>
                  <a:pt x="271264" y="166075"/>
                </a:lnTo>
                <a:lnTo>
                  <a:pt x="273542" y="151842"/>
                </a:lnTo>
                <a:lnTo>
                  <a:pt x="274319" y="137160"/>
                </a:lnTo>
                <a:lnTo>
                  <a:pt x="274261" y="133104"/>
                </a:lnTo>
                <a:lnTo>
                  <a:pt x="273065" y="118537"/>
                </a:lnTo>
                <a:lnTo>
                  <a:pt x="270389" y="104439"/>
                </a:lnTo>
                <a:lnTo>
                  <a:pt x="266314" y="90891"/>
                </a:lnTo>
                <a:lnTo>
                  <a:pt x="260918" y="77972"/>
                </a:lnTo>
                <a:lnTo>
                  <a:pt x="254281" y="65760"/>
                </a:lnTo>
                <a:lnTo>
                  <a:pt x="246482" y="54335"/>
                </a:lnTo>
                <a:lnTo>
                  <a:pt x="237602" y="43777"/>
                </a:lnTo>
                <a:lnTo>
                  <a:pt x="227719" y="34163"/>
                </a:lnTo>
                <a:lnTo>
                  <a:pt x="216914" y="25575"/>
                </a:lnTo>
                <a:lnTo>
                  <a:pt x="205266" y="18090"/>
                </a:lnTo>
                <a:lnTo>
                  <a:pt x="192853" y="11789"/>
                </a:lnTo>
                <a:lnTo>
                  <a:pt x="179757" y="6750"/>
                </a:lnTo>
                <a:lnTo>
                  <a:pt x="166056" y="3053"/>
                </a:lnTo>
                <a:lnTo>
                  <a:pt x="151831" y="776"/>
                </a:lnTo>
                <a:lnTo>
                  <a:pt x="137160" y="0"/>
                </a:lnTo>
                <a:lnTo>
                  <a:pt x="133107" y="58"/>
                </a:lnTo>
                <a:lnTo>
                  <a:pt x="118550" y="1253"/>
                </a:lnTo>
                <a:lnTo>
                  <a:pt x="104460" y="3926"/>
                </a:lnTo>
                <a:lnTo>
                  <a:pt x="90917" y="7998"/>
                </a:lnTo>
                <a:lnTo>
                  <a:pt x="77999" y="13390"/>
                </a:lnTo>
                <a:lnTo>
                  <a:pt x="65788" y="20023"/>
                </a:lnTo>
                <a:lnTo>
                  <a:pt x="54362" y="27818"/>
                </a:lnTo>
                <a:lnTo>
                  <a:pt x="43802" y="36694"/>
                </a:lnTo>
                <a:lnTo>
                  <a:pt x="34185" y="46574"/>
                </a:lnTo>
                <a:lnTo>
                  <a:pt x="25593" y="57377"/>
                </a:lnTo>
                <a:lnTo>
                  <a:pt x="18104" y="69025"/>
                </a:lnTo>
                <a:lnTo>
                  <a:pt x="11799" y="81438"/>
                </a:lnTo>
                <a:lnTo>
                  <a:pt x="6756" y="94538"/>
                </a:lnTo>
                <a:lnTo>
                  <a:pt x="3055" y="108244"/>
                </a:lnTo>
                <a:lnTo>
                  <a:pt x="777" y="122477"/>
                </a:lnTo>
                <a:lnTo>
                  <a:pt x="0" y="13716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06" y="197874"/>
                </a:lnTo>
                <a:lnTo>
                  <a:pt x="2394" y="212535"/>
                </a:lnTo>
                <a:lnTo>
                  <a:pt x="5317" y="226816"/>
                </a:lnTo>
                <a:lnTo>
                  <a:pt x="9326" y="240670"/>
                </a:lnTo>
                <a:lnTo>
                  <a:pt x="14376" y="254049"/>
                </a:lnTo>
                <a:lnTo>
                  <a:pt x="20419" y="266907"/>
                </a:lnTo>
                <a:lnTo>
                  <a:pt x="27408" y="279197"/>
                </a:lnTo>
                <a:lnTo>
                  <a:pt x="35295" y="290870"/>
                </a:lnTo>
                <a:lnTo>
                  <a:pt x="44034" y="301881"/>
                </a:lnTo>
                <a:lnTo>
                  <a:pt x="53578" y="312181"/>
                </a:lnTo>
                <a:lnTo>
                  <a:pt x="63878" y="321725"/>
                </a:lnTo>
                <a:lnTo>
                  <a:pt x="74889" y="330464"/>
                </a:lnTo>
                <a:lnTo>
                  <a:pt x="86562" y="338351"/>
                </a:lnTo>
                <a:lnTo>
                  <a:pt x="98852" y="345340"/>
                </a:lnTo>
                <a:lnTo>
                  <a:pt x="111710" y="351383"/>
                </a:lnTo>
                <a:lnTo>
                  <a:pt x="125089" y="356433"/>
                </a:lnTo>
                <a:lnTo>
                  <a:pt x="138943" y="360442"/>
                </a:lnTo>
                <a:lnTo>
                  <a:pt x="153224" y="363365"/>
                </a:lnTo>
                <a:lnTo>
                  <a:pt x="167885" y="365153"/>
                </a:lnTo>
                <a:lnTo>
                  <a:pt x="182880" y="365760"/>
                </a:lnTo>
                <a:lnTo>
                  <a:pt x="197874" y="365153"/>
                </a:lnTo>
                <a:lnTo>
                  <a:pt x="212535" y="363365"/>
                </a:lnTo>
                <a:lnTo>
                  <a:pt x="226816" y="360442"/>
                </a:lnTo>
                <a:lnTo>
                  <a:pt x="240670" y="356433"/>
                </a:lnTo>
                <a:lnTo>
                  <a:pt x="254049" y="351383"/>
                </a:lnTo>
                <a:lnTo>
                  <a:pt x="266907" y="345340"/>
                </a:lnTo>
                <a:lnTo>
                  <a:pt x="279197" y="338351"/>
                </a:lnTo>
                <a:lnTo>
                  <a:pt x="290870" y="330464"/>
                </a:lnTo>
                <a:lnTo>
                  <a:pt x="301881" y="321725"/>
                </a:lnTo>
                <a:lnTo>
                  <a:pt x="312181" y="312181"/>
                </a:lnTo>
                <a:lnTo>
                  <a:pt x="321725" y="301881"/>
                </a:lnTo>
                <a:lnTo>
                  <a:pt x="330464" y="290870"/>
                </a:lnTo>
                <a:lnTo>
                  <a:pt x="338351" y="279197"/>
                </a:lnTo>
                <a:lnTo>
                  <a:pt x="345340" y="266907"/>
                </a:lnTo>
                <a:lnTo>
                  <a:pt x="351383" y="254049"/>
                </a:lnTo>
                <a:lnTo>
                  <a:pt x="356433" y="240670"/>
                </a:lnTo>
                <a:lnTo>
                  <a:pt x="360442" y="226816"/>
                </a:lnTo>
                <a:lnTo>
                  <a:pt x="363365" y="212535"/>
                </a:lnTo>
                <a:lnTo>
                  <a:pt x="365153" y="197874"/>
                </a:lnTo>
                <a:lnTo>
                  <a:pt x="365760" y="182880"/>
                </a:lnTo>
                <a:lnTo>
                  <a:pt x="365153" y="167885"/>
                </a:lnTo>
                <a:lnTo>
                  <a:pt x="363365" y="153224"/>
                </a:lnTo>
                <a:lnTo>
                  <a:pt x="360442" y="138943"/>
                </a:lnTo>
                <a:lnTo>
                  <a:pt x="356433" y="125089"/>
                </a:lnTo>
                <a:lnTo>
                  <a:pt x="351383" y="111710"/>
                </a:lnTo>
                <a:lnTo>
                  <a:pt x="345340" y="98852"/>
                </a:lnTo>
                <a:lnTo>
                  <a:pt x="338351" y="86562"/>
                </a:lnTo>
                <a:lnTo>
                  <a:pt x="330464" y="74889"/>
                </a:lnTo>
                <a:lnTo>
                  <a:pt x="321725" y="63878"/>
                </a:lnTo>
                <a:lnTo>
                  <a:pt x="312181" y="53578"/>
                </a:lnTo>
                <a:lnTo>
                  <a:pt x="301881" y="44034"/>
                </a:lnTo>
                <a:lnTo>
                  <a:pt x="290870" y="35295"/>
                </a:lnTo>
                <a:lnTo>
                  <a:pt x="279197" y="27408"/>
                </a:lnTo>
                <a:lnTo>
                  <a:pt x="266907" y="20419"/>
                </a:lnTo>
                <a:lnTo>
                  <a:pt x="254049" y="14376"/>
                </a:lnTo>
                <a:lnTo>
                  <a:pt x="240670" y="9326"/>
                </a:lnTo>
                <a:lnTo>
                  <a:pt x="226816" y="5317"/>
                </a:lnTo>
                <a:lnTo>
                  <a:pt x="212535" y="2394"/>
                </a:lnTo>
                <a:lnTo>
                  <a:pt x="197874" y="606"/>
                </a:lnTo>
                <a:lnTo>
                  <a:pt x="182880" y="0"/>
                </a:lnTo>
                <a:lnTo>
                  <a:pt x="167885" y="606"/>
                </a:lnTo>
                <a:lnTo>
                  <a:pt x="153224" y="2394"/>
                </a:lnTo>
                <a:lnTo>
                  <a:pt x="138943" y="5317"/>
                </a:lnTo>
                <a:lnTo>
                  <a:pt x="125089" y="9326"/>
                </a:lnTo>
                <a:lnTo>
                  <a:pt x="111710" y="14376"/>
                </a:lnTo>
                <a:lnTo>
                  <a:pt x="98852" y="20419"/>
                </a:lnTo>
                <a:lnTo>
                  <a:pt x="86562" y="27408"/>
                </a:lnTo>
                <a:lnTo>
                  <a:pt x="74889" y="35295"/>
                </a:lnTo>
                <a:lnTo>
                  <a:pt x="63878" y="44034"/>
                </a:lnTo>
                <a:lnTo>
                  <a:pt x="53578" y="53578"/>
                </a:lnTo>
                <a:lnTo>
                  <a:pt x="44034" y="63878"/>
                </a:lnTo>
                <a:lnTo>
                  <a:pt x="35295" y="74889"/>
                </a:lnTo>
                <a:lnTo>
                  <a:pt x="27408" y="86562"/>
                </a:lnTo>
                <a:lnTo>
                  <a:pt x="20419" y="98852"/>
                </a:lnTo>
                <a:lnTo>
                  <a:pt x="14376" y="111710"/>
                </a:lnTo>
                <a:lnTo>
                  <a:pt x="9326" y="125089"/>
                </a:lnTo>
                <a:lnTo>
                  <a:pt x="5317" y="138943"/>
                </a:lnTo>
                <a:lnTo>
                  <a:pt x="2394" y="153224"/>
                </a:lnTo>
                <a:lnTo>
                  <a:pt x="606" y="167885"/>
                </a:lnTo>
                <a:lnTo>
                  <a:pt x="0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680" y="0"/>
            <a:ext cx="1" cy="6857999"/>
          </a:xfrm>
          <a:custGeom>
            <a:avLst/>
            <a:gdLst/>
            <a:ahLst/>
            <a:cxnLst/>
            <a:rect l="l" t="t" r="r" b="b"/>
            <a:pathLst>
              <a:path w="1" h="6857999">
                <a:moveTo>
                  <a:pt x="1" y="6857998"/>
                </a:moveTo>
                <a:lnTo>
                  <a:pt x="0" y="0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125077" y="0"/>
            <a:ext cx="0" cy="6857997"/>
          </a:xfrm>
          <a:custGeom>
            <a:avLst/>
            <a:gdLst/>
            <a:ahLst/>
            <a:cxnLst/>
            <a:rect l="l" t="t" r="r" b="b"/>
            <a:pathLst>
              <a:path w="0" h="6857997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6068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090342" y="0"/>
            <a:ext cx="0" cy="6857997"/>
          </a:xfrm>
          <a:custGeom>
            <a:avLst/>
            <a:gdLst/>
            <a:ahLst/>
            <a:cxnLst/>
            <a:rect l="l" t="t" r="r" b="b"/>
            <a:pathLst>
              <a:path w="0" h="6857997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2826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307592" y="1365503"/>
            <a:ext cx="6644640" cy="96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408557" y="1399539"/>
            <a:ext cx="6507988" cy="826897"/>
          </a:xfrm>
          <a:custGeom>
            <a:avLst/>
            <a:gdLst/>
            <a:ahLst/>
            <a:cxnLst/>
            <a:rect l="l" t="t" r="r" b="b"/>
            <a:pathLst>
              <a:path w="6507988" h="826897">
                <a:moveTo>
                  <a:pt x="1751965" y="483235"/>
                </a:moveTo>
                <a:lnTo>
                  <a:pt x="1702308" y="617982"/>
                </a:lnTo>
                <a:lnTo>
                  <a:pt x="2021967" y="617982"/>
                </a:lnTo>
                <a:lnTo>
                  <a:pt x="1970151" y="483235"/>
                </a:lnTo>
                <a:lnTo>
                  <a:pt x="1751965" y="483235"/>
                </a:lnTo>
                <a:close/>
              </a:path>
              <a:path w="6507988" h="826897">
                <a:moveTo>
                  <a:pt x="1379855" y="0"/>
                </a:moveTo>
                <a:lnTo>
                  <a:pt x="1218438" y="0"/>
                </a:lnTo>
                <a:lnTo>
                  <a:pt x="1218438" y="314706"/>
                </a:lnTo>
                <a:lnTo>
                  <a:pt x="902081" y="314706"/>
                </a:lnTo>
                <a:lnTo>
                  <a:pt x="902081" y="0"/>
                </a:lnTo>
                <a:lnTo>
                  <a:pt x="740663" y="0"/>
                </a:lnTo>
                <a:lnTo>
                  <a:pt x="740663" y="799592"/>
                </a:lnTo>
                <a:lnTo>
                  <a:pt x="902081" y="799592"/>
                </a:lnTo>
                <a:lnTo>
                  <a:pt x="902081" y="449961"/>
                </a:lnTo>
                <a:lnTo>
                  <a:pt x="1218438" y="449961"/>
                </a:lnTo>
                <a:lnTo>
                  <a:pt x="1218438" y="799592"/>
                </a:lnTo>
                <a:lnTo>
                  <a:pt x="1379855" y="799592"/>
                </a:lnTo>
                <a:lnTo>
                  <a:pt x="1379855" y="0"/>
                </a:lnTo>
                <a:close/>
              </a:path>
              <a:path w="6507988" h="826897">
                <a:moveTo>
                  <a:pt x="237362" y="799592"/>
                </a:moveTo>
                <a:lnTo>
                  <a:pt x="398780" y="799592"/>
                </a:lnTo>
                <a:lnTo>
                  <a:pt x="398780" y="135255"/>
                </a:lnTo>
                <a:lnTo>
                  <a:pt x="635507" y="135255"/>
                </a:lnTo>
                <a:lnTo>
                  <a:pt x="635507" y="0"/>
                </a:lnTo>
                <a:lnTo>
                  <a:pt x="0" y="0"/>
                </a:lnTo>
                <a:lnTo>
                  <a:pt x="0" y="135255"/>
                </a:lnTo>
                <a:lnTo>
                  <a:pt x="237362" y="135255"/>
                </a:lnTo>
                <a:lnTo>
                  <a:pt x="237362" y="799592"/>
                </a:lnTo>
                <a:close/>
              </a:path>
              <a:path w="6507988" h="826897">
                <a:moveTo>
                  <a:pt x="5154050" y="524945"/>
                </a:moveTo>
                <a:lnTo>
                  <a:pt x="5150340" y="512805"/>
                </a:lnTo>
                <a:lnTo>
                  <a:pt x="5147067" y="500209"/>
                </a:lnTo>
                <a:lnTo>
                  <a:pt x="5144232" y="487157"/>
                </a:lnTo>
                <a:lnTo>
                  <a:pt x="5141834" y="473649"/>
                </a:lnTo>
                <a:lnTo>
                  <a:pt x="5139872" y="459686"/>
                </a:lnTo>
                <a:lnTo>
                  <a:pt x="5138347" y="445268"/>
                </a:lnTo>
                <a:lnTo>
                  <a:pt x="5137258" y="430396"/>
                </a:lnTo>
                <a:lnTo>
                  <a:pt x="5136605" y="415069"/>
                </a:lnTo>
                <a:lnTo>
                  <a:pt x="5132470" y="752048"/>
                </a:lnTo>
                <a:lnTo>
                  <a:pt x="5145005" y="759930"/>
                </a:lnTo>
                <a:lnTo>
                  <a:pt x="5157907" y="767268"/>
                </a:lnTo>
                <a:lnTo>
                  <a:pt x="5154050" y="524945"/>
                </a:lnTo>
                <a:close/>
              </a:path>
              <a:path w="6507988" h="826897">
                <a:moveTo>
                  <a:pt x="4970280" y="423522"/>
                </a:moveTo>
                <a:lnTo>
                  <a:pt x="4971069" y="442009"/>
                </a:lnTo>
                <a:lnTo>
                  <a:pt x="4972384" y="460084"/>
                </a:lnTo>
                <a:lnTo>
                  <a:pt x="4974225" y="477746"/>
                </a:lnTo>
                <a:lnTo>
                  <a:pt x="4976592" y="494996"/>
                </a:lnTo>
                <a:lnTo>
                  <a:pt x="4979485" y="511834"/>
                </a:lnTo>
                <a:lnTo>
                  <a:pt x="4982905" y="528260"/>
                </a:lnTo>
                <a:lnTo>
                  <a:pt x="4986851" y="544275"/>
                </a:lnTo>
                <a:lnTo>
                  <a:pt x="4991323" y="559878"/>
                </a:lnTo>
                <a:lnTo>
                  <a:pt x="4996322" y="575071"/>
                </a:lnTo>
                <a:lnTo>
                  <a:pt x="5001848" y="589854"/>
                </a:lnTo>
                <a:lnTo>
                  <a:pt x="5007901" y="604226"/>
                </a:lnTo>
                <a:lnTo>
                  <a:pt x="5014481" y="618188"/>
                </a:lnTo>
                <a:lnTo>
                  <a:pt x="5021588" y="631741"/>
                </a:lnTo>
                <a:lnTo>
                  <a:pt x="5029221" y="644884"/>
                </a:lnTo>
                <a:lnTo>
                  <a:pt x="5037382" y="657618"/>
                </a:lnTo>
                <a:lnTo>
                  <a:pt x="5046071" y="669943"/>
                </a:lnTo>
                <a:lnTo>
                  <a:pt x="5055286" y="681860"/>
                </a:lnTo>
                <a:lnTo>
                  <a:pt x="5065030" y="693368"/>
                </a:lnTo>
                <a:lnTo>
                  <a:pt x="5075301" y="704469"/>
                </a:lnTo>
                <a:lnTo>
                  <a:pt x="5086000" y="715074"/>
                </a:lnTo>
                <a:lnTo>
                  <a:pt x="5097067" y="725134"/>
                </a:lnTo>
                <a:lnTo>
                  <a:pt x="5108501" y="734650"/>
                </a:lnTo>
                <a:lnTo>
                  <a:pt x="5120302" y="743621"/>
                </a:lnTo>
                <a:lnTo>
                  <a:pt x="5132470" y="752048"/>
                </a:lnTo>
                <a:lnTo>
                  <a:pt x="5136605" y="415069"/>
                </a:lnTo>
                <a:lnTo>
                  <a:pt x="5136388" y="399288"/>
                </a:lnTo>
                <a:lnTo>
                  <a:pt x="5136582" y="383927"/>
                </a:lnTo>
                <a:lnTo>
                  <a:pt x="5138241" y="353245"/>
                </a:lnTo>
                <a:lnTo>
                  <a:pt x="5141599" y="324502"/>
                </a:lnTo>
                <a:lnTo>
                  <a:pt x="5146656" y="297700"/>
                </a:lnTo>
                <a:lnTo>
                  <a:pt x="5153414" y="272837"/>
                </a:lnTo>
                <a:lnTo>
                  <a:pt x="5161873" y="249914"/>
                </a:lnTo>
                <a:lnTo>
                  <a:pt x="5172036" y="228931"/>
                </a:lnTo>
                <a:lnTo>
                  <a:pt x="5183902" y="209888"/>
                </a:lnTo>
                <a:lnTo>
                  <a:pt x="5197475" y="192786"/>
                </a:lnTo>
                <a:lnTo>
                  <a:pt x="5213784" y="176340"/>
                </a:lnTo>
                <a:lnTo>
                  <a:pt x="5233782" y="160458"/>
                </a:lnTo>
                <a:lnTo>
                  <a:pt x="5255426" y="147459"/>
                </a:lnTo>
                <a:lnTo>
                  <a:pt x="5278714" y="137345"/>
                </a:lnTo>
                <a:lnTo>
                  <a:pt x="5303639" y="130117"/>
                </a:lnTo>
                <a:lnTo>
                  <a:pt x="5330197" y="125779"/>
                </a:lnTo>
                <a:lnTo>
                  <a:pt x="5358384" y="124333"/>
                </a:lnTo>
                <a:lnTo>
                  <a:pt x="5368170" y="124498"/>
                </a:lnTo>
                <a:lnTo>
                  <a:pt x="5395943" y="126917"/>
                </a:lnTo>
                <a:lnTo>
                  <a:pt x="5422021" y="132224"/>
                </a:lnTo>
                <a:lnTo>
                  <a:pt x="5446405" y="140420"/>
                </a:lnTo>
                <a:lnTo>
                  <a:pt x="5469094" y="151508"/>
                </a:lnTo>
                <a:lnTo>
                  <a:pt x="5490089" y="165491"/>
                </a:lnTo>
                <a:lnTo>
                  <a:pt x="5509389" y="182370"/>
                </a:lnTo>
                <a:lnTo>
                  <a:pt x="5524239" y="198787"/>
                </a:lnTo>
                <a:lnTo>
                  <a:pt x="5537020" y="216697"/>
                </a:lnTo>
                <a:lnTo>
                  <a:pt x="5548093" y="236567"/>
                </a:lnTo>
                <a:lnTo>
                  <a:pt x="5557459" y="258397"/>
                </a:lnTo>
                <a:lnTo>
                  <a:pt x="5565120" y="282189"/>
                </a:lnTo>
                <a:lnTo>
                  <a:pt x="5571075" y="307944"/>
                </a:lnTo>
                <a:lnTo>
                  <a:pt x="5575328" y="335664"/>
                </a:lnTo>
                <a:lnTo>
                  <a:pt x="5577879" y="365349"/>
                </a:lnTo>
                <a:lnTo>
                  <a:pt x="5578729" y="397001"/>
                </a:lnTo>
                <a:lnTo>
                  <a:pt x="5578724" y="399259"/>
                </a:lnTo>
                <a:lnTo>
                  <a:pt x="5577761" y="430638"/>
                </a:lnTo>
                <a:lnTo>
                  <a:pt x="5575108" y="460127"/>
                </a:lnTo>
                <a:lnTo>
                  <a:pt x="5570766" y="487726"/>
                </a:lnTo>
                <a:lnTo>
                  <a:pt x="5564736" y="513432"/>
                </a:lnTo>
                <a:lnTo>
                  <a:pt x="5557020" y="537245"/>
                </a:lnTo>
                <a:lnTo>
                  <a:pt x="5547619" y="559163"/>
                </a:lnTo>
                <a:lnTo>
                  <a:pt x="5536535" y="579186"/>
                </a:lnTo>
                <a:lnTo>
                  <a:pt x="5523767" y="597311"/>
                </a:lnTo>
                <a:lnTo>
                  <a:pt x="5511035" y="611858"/>
                </a:lnTo>
                <a:lnTo>
                  <a:pt x="5491643" y="629853"/>
                </a:lnTo>
                <a:lnTo>
                  <a:pt x="5470759" y="644855"/>
                </a:lnTo>
                <a:lnTo>
                  <a:pt x="5448385" y="656861"/>
                </a:lnTo>
                <a:lnTo>
                  <a:pt x="5424525" y="665870"/>
                </a:lnTo>
                <a:lnTo>
                  <a:pt x="5399180" y="671878"/>
                </a:lnTo>
                <a:lnTo>
                  <a:pt x="5372352" y="674883"/>
                </a:lnTo>
                <a:lnTo>
                  <a:pt x="5358384" y="675259"/>
                </a:lnTo>
                <a:lnTo>
                  <a:pt x="5348587" y="675075"/>
                </a:lnTo>
                <a:lnTo>
                  <a:pt x="5321619" y="672534"/>
                </a:lnTo>
                <a:lnTo>
                  <a:pt x="5296096" y="667005"/>
                </a:lnTo>
                <a:lnTo>
                  <a:pt x="5272018" y="658489"/>
                </a:lnTo>
                <a:lnTo>
                  <a:pt x="5249385" y="646985"/>
                </a:lnTo>
                <a:lnTo>
                  <a:pt x="5228198" y="632493"/>
                </a:lnTo>
                <a:lnTo>
                  <a:pt x="5208455" y="615014"/>
                </a:lnTo>
                <a:lnTo>
                  <a:pt x="5192304" y="597122"/>
                </a:lnTo>
                <a:lnTo>
                  <a:pt x="5179178" y="578789"/>
                </a:lnTo>
                <a:lnTo>
                  <a:pt x="5167810" y="558623"/>
                </a:lnTo>
                <a:lnTo>
                  <a:pt x="5158198" y="536628"/>
                </a:lnTo>
                <a:lnTo>
                  <a:pt x="5154050" y="524945"/>
                </a:lnTo>
                <a:lnTo>
                  <a:pt x="5157907" y="767268"/>
                </a:lnTo>
                <a:lnTo>
                  <a:pt x="5184808" y="780312"/>
                </a:lnTo>
                <a:lnTo>
                  <a:pt x="5213174" y="791180"/>
                </a:lnTo>
                <a:lnTo>
                  <a:pt x="5243001" y="799873"/>
                </a:lnTo>
                <a:lnTo>
                  <a:pt x="5274290" y="806392"/>
                </a:lnTo>
                <a:lnTo>
                  <a:pt x="5307037" y="810737"/>
                </a:lnTo>
                <a:lnTo>
                  <a:pt x="5341243" y="812909"/>
                </a:lnTo>
                <a:lnTo>
                  <a:pt x="5358892" y="813181"/>
                </a:lnTo>
                <a:lnTo>
                  <a:pt x="5376336" y="812907"/>
                </a:lnTo>
                <a:lnTo>
                  <a:pt x="5410160" y="810720"/>
                </a:lnTo>
                <a:lnTo>
                  <a:pt x="5442567" y="806346"/>
                </a:lnTo>
                <a:lnTo>
                  <a:pt x="5473554" y="799785"/>
                </a:lnTo>
                <a:lnTo>
                  <a:pt x="5503121" y="791038"/>
                </a:lnTo>
                <a:lnTo>
                  <a:pt x="5531267" y="780103"/>
                </a:lnTo>
                <a:lnTo>
                  <a:pt x="5557992" y="766981"/>
                </a:lnTo>
                <a:lnTo>
                  <a:pt x="5583295" y="751673"/>
                </a:lnTo>
                <a:lnTo>
                  <a:pt x="5607174" y="734177"/>
                </a:lnTo>
                <a:lnTo>
                  <a:pt x="5629630" y="714495"/>
                </a:lnTo>
                <a:lnTo>
                  <a:pt x="5650594" y="692688"/>
                </a:lnTo>
                <a:lnTo>
                  <a:pt x="5669553" y="669134"/>
                </a:lnTo>
                <a:lnTo>
                  <a:pt x="5686403" y="643895"/>
                </a:lnTo>
                <a:lnTo>
                  <a:pt x="5701143" y="616971"/>
                </a:lnTo>
                <a:lnTo>
                  <a:pt x="5713776" y="588359"/>
                </a:lnTo>
                <a:lnTo>
                  <a:pt x="5724301" y="558060"/>
                </a:lnTo>
                <a:lnTo>
                  <a:pt x="5732719" y="526073"/>
                </a:lnTo>
                <a:lnTo>
                  <a:pt x="5739032" y="492396"/>
                </a:lnTo>
                <a:lnTo>
                  <a:pt x="5743240" y="457030"/>
                </a:lnTo>
                <a:lnTo>
                  <a:pt x="5745344" y="419974"/>
                </a:lnTo>
                <a:lnTo>
                  <a:pt x="5745607" y="400812"/>
                </a:lnTo>
                <a:lnTo>
                  <a:pt x="5745342" y="381500"/>
                </a:lnTo>
                <a:lnTo>
                  <a:pt x="5743223" y="344162"/>
                </a:lnTo>
                <a:lnTo>
                  <a:pt x="5738985" y="308538"/>
                </a:lnTo>
                <a:lnTo>
                  <a:pt x="5732626" y="274629"/>
                </a:lnTo>
                <a:lnTo>
                  <a:pt x="5724147" y="242435"/>
                </a:lnTo>
                <a:lnTo>
                  <a:pt x="5713545" y="211955"/>
                </a:lnTo>
                <a:lnTo>
                  <a:pt x="5700821" y="183189"/>
                </a:lnTo>
                <a:lnTo>
                  <a:pt x="5685974" y="156138"/>
                </a:lnTo>
                <a:lnTo>
                  <a:pt x="5669003" y="130802"/>
                </a:lnTo>
                <a:lnTo>
                  <a:pt x="5649907" y="107180"/>
                </a:lnTo>
                <a:lnTo>
                  <a:pt x="5628774" y="85313"/>
                </a:lnTo>
                <a:lnTo>
                  <a:pt x="5606143" y="65562"/>
                </a:lnTo>
                <a:lnTo>
                  <a:pt x="5582100" y="48005"/>
                </a:lnTo>
                <a:lnTo>
                  <a:pt x="5556646" y="32644"/>
                </a:lnTo>
                <a:lnTo>
                  <a:pt x="5529779" y="19476"/>
                </a:lnTo>
                <a:lnTo>
                  <a:pt x="5501499" y="8503"/>
                </a:lnTo>
                <a:lnTo>
                  <a:pt x="5471806" y="-274"/>
                </a:lnTo>
                <a:lnTo>
                  <a:pt x="5440697" y="-6858"/>
                </a:lnTo>
                <a:lnTo>
                  <a:pt x="5408174" y="-11247"/>
                </a:lnTo>
                <a:lnTo>
                  <a:pt x="5374234" y="-13441"/>
                </a:lnTo>
                <a:lnTo>
                  <a:pt x="5356733" y="-13715"/>
                </a:lnTo>
                <a:lnTo>
                  <a:pt x="5345525" y="-13610"/>
                </a:lnTo>
                <a:lnTo>
                  <a:pt x="5304705" y="-11321"/>
                </a:lnTo>
                <a:lnTo>
                  <a:pt x="5266072" y="-6041"/>
                </a:lnTo>
                <a:lnTo>
                  <a:pt x="5229619" y="2228"/>
                </a:lnTo>
                <a:lnTo>
                  <a:pt x="5195339" y="13488"/>
                </a:lnTo>
                <a:lnTo>
                  <a:pt x="5162969" y="27919"/>
                </a:lnTo>
                <a:lnTo>
                  <a:pt x="5130835" y="47335"/>
                </a:lnTo>
                <a:lnTo>
                  <a:pt x="5100374" y="71350"/>
                </a:lnTo>
                <a:lnTo>
                  <a:pt x="5077023" y="94081"/>
                </a:lnTo>
                <a:lnTo>
                  <a:pt x="5052037" y="123330"/>
                </a:lnTo>
                <a:lnTo>
                  <a:pt x="5030340" y="154653"/>
                </a:lnTo>
                <a:lnTo>
                  <a:pt x="5011897" y="188050"/>
                </a:lnTo>
                <a:lnTo>
                  <a:pt x="5000544" y="214012"/>
                </a:lnTo>
                <a:lnTo>
                  <a:pt x="4989567" y="246877"/>
                </a:lnTo>
                <a:lnTo>
                  <a:pt x="4981021" y="282370"/>
                </a:lnTo>
                <a:lnTo>
                  <a:pt x="4974911" y="320492"/>
                </a:lnTo>
                <a:lnTo>
                  <a:pt x="4971242" y="361243"/>
                </a:lnTo>
                <a:lnTo>
                  <a:pt x="4970154" y="389870"/>
                </a:lnTo>
                <a:lnTo>
                  <a:pt x="4970018" y="404622"/>
                </a:lnTo>
                <a:lnTo>
                  <a:pt x="4970280" y="423522"/>
                </a:lnTo>
                <a:close/>
              </a:path>
              <a:path w="6507988" h="826897">
                <a:moveTo>
                  <a:pt x="6041586" y="793326"/>
                </a:moveTo>
                <a:lnTo>
                  <a:pt x="6073053" y="802024"/>
                </a:lnTo>
                <a:lnTo>
                  <a:pt x="6109714" y="808227"/>
                </a:lnTo>
                <a:lnTo>
                  <a:pt x="6137039" y="810981"/>
                </a:lnTo>
                <a:lnTo>
                  <a:pt x="6166673" y="812631"/>
                </a:lnTo>
                <a:lnTo>
                  <a:pt x="6198616" y="813181"/>
                </a:lnTo>
                <a:lnTo>
                  <a:pt x="6202775" y="813169"/>
                </a:lnTo>
                <a:lnTo>
                  <a:pt x="6232534" y="812358"/>
                </a:lnTo>
                <a:lnTo>
                  <a:pt x="6260360" y="810263"/>
                </a:lnTo>
                <a:lnTo>
                  <a:pt x="6298498" y="804702"/>
                </a:lnTo>
                <a:lnTo>
                  <a:pt x="6332344" y="796216"/>
                </a:lnTo>
                <a:lnTo>
                  <a:pt x="6365376" y="783318"/>
                </a:lnTo>
                <a:lnTo>
                  <a:pt x="6400212" y="764090"/>
                </a:lnTo>
                <a:lnTo>
                  <a:pt x="6429765" y="741140"/>
                </a:lnTo>
                <a:lnTo>
                  <a:pt x="6452543" y="716433"/>
                </a:lnTo>
                <a:lnTo>
                  <a:pt x="6472738" y="685165"/>
                </a:lnTo>
                <a:lnTo>
                  <a:pt x="6487763" y="649580"/>
                </a:lnTo>
                <a:lnTo>
                  <a:pt x="6494992" y="623049"/>
                </a:lnTo>
                <a:lnTo>
                  <a:pt x="6500642" y="588038"/>
                </a:lnTo>
                <a:lnTo>
                  <a:pt x="6503841" y="554887"/>
                </a:lnTo>
                <a:lnTo>
                  <a:pt x="6506138" y="515829"/>
                </a:lnTo>
                <a:lnTo>
                  <a:pt x="6507163" y="486508"/>
                </a:lnTo>
                <a:lnTo>
                  <a:pt x="6507781" y="454561"/>
                </a:lnTo>
                <a:lnTo>
                  <a:pt x="6507988" y="0"/>
                </a:lnTo>
                <a:lnTo>
                  <a:pt x="6346444" y="0"/>
                </a:lnTo>
                <a:lnTo>
                  <a:pt x="6346414" y="454598"/>
                </a:lnTo>
                <a:lnTo>
                  <a:pt x="6346269" y="471192"/>
                </a:lnTo>
                <a:lnTo>
                  <a:pt x="6345612" y="501560"/>
                </a:lnTo>
                <a:lnTo>
                  <a:pt x="6344457" y="528159"/>
                </a:lnTo>
                <a:lnTo>
                  <a:pt x="6342796" y="550980"/>
                </a:lnTo>
                <a:lnTo>
                  <a:pt x="6339332" y="578104"/>
                </a:lnTo>
                <a:lnTo>
                  <a:pt x="6330262" y="606742"/>
                </a:lnTo>
                <a:lnTo>
                  <a:pt x="6316590" y="628221"/>
                </a:lnTo>
                <a:lnTo>
                  <a:pt x="6297422" y="647192"/>
                </a:lnTo>
                <a:lnTo>
                  <a:pt x="6274247" y="661102"/>
                </a:lnTo>
                <a:lnTo>
                  <a:pt x="6251181" y="668960"/>
                </a:lnTo>
                <a:lnTo>
                  <a:pt x="6224362" y="673682"/>
                </a:lnTo>
                <a:lnTo>
                  <a:pt x="6193790" y="675259"/>
                </a:lnTo>
                <a:lnTo>
                  <a:pt x="6182819" y="675056"/>
                </a:lnTo>
                <a:lnTo>
                  <a:pt x="6154382" y="672367"/>
                </a:lnTo>
                <a:lnTo>
                  <a:pt x="6128951" y="666552"/>
                </a:lnTo>
                <a:lnTo>
                  <a:pt x="6106527" y="657609"/>
                </a:lnTo>
                <a:lnTo>
                  <a:pt x="6087110" y="645540"/>
                </a:lnTo>
                <a:lnTo>
                  <a:pt x="6065212" y="624699"/>
                </a:lnTo>
                <a:lnTo>
                  <a:pt x="6051029" y="603660"/>
                </a:lnTo>
                <a:lnTo>
                  <a:pt x="6041092" y="579726"/>
                </a:lnTo>
                <a:lnTo>
                  <a:pt x="6036111" y="556277"/>
                </a:lnTo>
                <a:lnTo>
                  <a:pt x="6033693" y="526988"/>
                </a:lnTo>
                <a:lnTo>
                  <a:pt x="6032610" y="500913"/>
                </a:lnTo>
                <a:lnTo>
                  <a:pt x="6031957" y="469605"/>
                </a:lnTo>
                <a:lnTo>
                  <a:pt x="6031738" y="0"/>
                </a:lnTo>
                <a:lnTo>
                  <a:pt x="5870321" y="0"/>
                </a:lnTo>
                <a:lnTo>
                  <a:pt x="5870385" y="443423"/>
                </a:lnTo>
                <a:lnTo>
                  <a:pt x="5870879" y="474860"/>
                </a:lnTo>
                <a:lnTo>
                  <a:pt x="5871862" y="504249"/>
                </a:lnTo>
                <a:lnTo>
                  <a:pt x="5873335" y="531593"/>
                </a:lnTo>
                <a:lnTo>
                  <a:pt x="5876466" y="568781"/>
                </a:lnTo>
                <a:lnTo>
                  <a:pt x="5880709" y="601384"/>
                </a:lnTo>
                <a:lnTo>
                  <a:pt x="5886069" y="629412"/>
                </a:lnTo>
                <a:lnTo>
                  <a:pt x="5897091" y="662443"/>
                </a:lnTo>
                <a:lnTo>
                  <a:pt x="5915371" y="696210"/>
                </a:lnTo>
                <a:lnTo>
                  <a:pt x="5931408" y="718058"/>
                </a:lnTo>
                <a:lnTo>
                  <a:pt x="5957891" y="745202"/>
                </a:lnTo>
                <a:lnTo>
                  <a:pt x="5988728" y="767682"/>
                </a:lnTo>
                <a:lnTo>
                  <a:pt x="6012242" y="780779"/>
                </a:lnTo>
                <a:lnTo>
                  <a:pt x="6032251" y="789871"/>
                </a:lnTo>
                <a:lnTo>
                  <a:pt x="6041586" y="793326"/>
                </a:lnTo>
                <a:close/>
              </a:path>
              <a:path w="6507988" h="826897">
                <a:moveTo>
                  <a:pt x="3160903" y="0"/>
                </a:moveTo>
                <a:lnTo>
                  <a:pt x="3160903" y="799592"/>
                </a:lnTo>
                <a:lnTo>
                  <a:pt x="3322320" y="799592"/>
                </a:lnTo>
                <a:lnTo>
                  <a:pt x="3322320" y="557911"/>
                </a:lnTo>
                <a:lnTo>
                  <a:pt x="3453256" y="424307"/>
                </a:lnTo>
                <a:lnTo>
                  <a:pt x="3673094" y="799592"/>
                </a:lnTo>
                <a:lnTo>
                  <a:pt x="3881881" y="799592"/>
                </a:lnTo>
                <a:lnTo>
                  <a:pt x="3564508" y="311404"/>
                </a:lnTo>
                <a:lnTo>
                  <a:pt x="3865626" y="0"/>
                </a:lnTo>
                <a:lnTo>
                  <a:pt x="3648455" y="0"/>
                </a:lnTo>
                <a:lnTo>
                  <a:pt x="3322320" y="355092"/>
                </a:lnTo>
                <a:lnTo>
                  <a:pt x="3322320" y="0"/>
                </a:lnTo>
                <a:lnTo>
                  <a:pt x="3160903" y="0"/>
                </a:lnTo>
                <a:close/>
              </a:path>
              <a:path w="6507988" h="826897">
                <a:moveTo>
                  <a:pt x="4467479" y="463042"/>
                </a:moveTo>
                <a:lnTo>
                  <a:pt x="4467479" y="799592"/>
                </a:lnTo>
                <a:lnTo>
                  <a:pt x="4628388" y="799592"/>
                </a:lnTo>
                <a:lnTo>
                  <a:pt x="4628388" y="464185"/>
                </a:lnTo>
                <a:lnTo>
                  <a:pt x="4922393" y="0"/>
                </a:lnTo>
                <a:lnTo>
                  <a:pt x="4736338" y="0"/>
                </a:lnTo>
                <a:lnTo>
                  <a:pt x="4552060" y="316357"/>
                </a:lnTo>
                <a:lnTo>
                  <a:pt x="4363847" y="0"/>
                </a:lnTo>
                <a:lnTo>
                  <a:pt x="4174617" y="0"/>
                </a:lnTo>
                <a:lnTo>
                  <a:pt x="4467479" y="463042"/>
                </a:lnTo>
                <a:close/>
              </a:path>
              <a:path w="6507988" h="826897">
                <a:moveTo>
                  <a:pt x="2354072" y="799592"/>
                </a:moveTo>
                <a:lnTo>
                  <a:pt x="2504059" y="799592"/>
                </a:lnTo>
                <a:lnTo>
                  <a:pt x="2504059" y="278130"/>
                </a:lnTo>
                <a:lnTo>
                  <a:pt x="2826512" y="799592"/>
                </a:lnTo>
                <a:lnTo>
                  <a:pt x="2988437" y="799592"/>
                </a:lnTo>
                <a:lnTo>
                  <a:pt x="2988437" y="0"/>
                </a:lnTo>
                <a:lnTo>
                  <a:pt x="2838450" y="0"/>
                </a:lnTo>
                <a:lnTo>
                  <a:pt x="2838450" y="533908"/>
                </a:lnTo>
                <a:lnTo>
                  <a:pt x="2511171" y="0"/>
                </a:lnTo>
                <a:lnTo>
                  <a:pt x="2354072" y="0"/>
                </a:lnTo>
                <a:lnTo>
                  <a:pt x="2354072" y="799592"/>
                </a:lnTo>
                <a:close/>
              </a:path>
              <a:path w="6507988" h="826897">
                <a:moveTo>
                  <a:pt x="1702308" y="617982"/>
                </a:moveTo>
                <a:lnTo>
                  <a:pt x="1751965" y="483235"/>
                </a:lnTo>
                <a:lnTo>
                  <a:pt x="1859915" y="186562"/>
                </a:lnTo>
                <a:lnTo>
                  <a:pt x="1970151" y="483235"/>
                </a:lnTo>
                <a:lnTo>
                  <a:pt x="2021967" y="617982"/>
                </a:lnTo>
                <a:lnTo>
                  <a:pt x="2091690" y="799592"/>
                </a:lnTo>
                <a:lnTo>
                  <a:pt x="2267331" y="799592"/>
                </a:lnTo>
                <a:lnTo>
                  <a:pt x="1947164" y="0"/>
                </a:lnTo>
                <a:lnTo>
                  <a:pt x="1776476" y="0"/>
                </a:lnTo>
                <a:lnTo>
                  <a:pt x="1464945" y="799592"/>
                </a:lnTo>
                <a:lnTo>
                  <a:pt x="1636268" y="799592"/>
                </a:lnTo>
                <a:lnTo>
                  <a:pt x="1702308" y="617982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160522" y="1586102"/>
            <a:ext cx="218186" cy="296672"/>
          </a:xfrm>
          <a:custGeom>
            <a:avLst/>
            <a:gdLst/>
            <a:ahLst/>
            <a:cxnLst/>
            <a:rect l="l" t="t" r="r" b="b"/>
            <a:pathLst>
              <a:path w="218186" h="296672">
                <a:moveTo>
                  <a:pt x="107950" y="0"/>
                </a:moveTo>
                <a:lnTo>
                  <a:pt x="0" y="296672"/>
                </a:lnTo>
                <a:lnTo>
                  <a:pt x="218186" y="296672"/>
                </a:lnTo>
                <a:lnTo>
                  <a:pt x="10795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544945" y="1523873"/>
            <a:ext cx="442340" cy="550926"/>
          </a:xfrm>
          <a:custGeom>
            <a:avLst/>
            <a:gdLst/>
            <a:ahLst/>
            <a:cxnLst/>
            <a:rect l="l" t="t" r="r" b="b"/>
            <a:pathLst>
              <a:path w="442340" h="550926">
                <a:moveTo>
                  <a:pt x="221996" y="0"/>
                </a:moveTo>
                <a:lnTo>
                  <a:pt x="193809" y="1446"/>
                </a:lnTo>
                <a:lnTo>
                  <a:pt x="167251" y="5784"/>
                </a:lnTo>
                <a:lnTo>
                  <a:pt x="142326" y="13012"/>
                </a:lnTo>
                <a:lnTo>
                  <a:pt x="119038" y="23126"/>
                </a:lnTo>
                <a:lnTo>
                  <a:pt x="97394" y="36125"/>
                </a:lnTo>
                <a:lnTo>
                  <a:pt x="77396" y="52007"/>
                </a:lnTo>
                <a:lnTo>
                  <a:pt x="61086" y="68452"/>
                </a:lnTo>
                <a:lnTo>
                  <a:pt x="47514" y="85555"/>
                </a:lnTo>
                <a:lnTo>
                  <a:pt x="35648" y="104598"/>
                </a:lnTo>
                <a:lnTo>
                  <a:pt x="25485" y="125581"/>
                </a:lnTo>
                <a:lnTo>
                  <a:pt x="17026" y="148504"/>
                </a:lnTo>
                <a:lnTo>
                  <a:pt x="10268" y="173367"/>
                </a:lnTo>
                <a:lnTo>
                  <a:pt x="5211" y="200169"/>
                </a:lnTo>
                <a:lnTo>
                  <a:pt x="1853" y="228912"/>
                </a:lnTo>
                <a:lnTo>
                  <a:pt x="194" y="259594"/>
                </a:lnTo>
                <a:lnTo>
                  <a:pt x="0" y="274954"/>
                </a:lnTo>
                <a:lnTo>
                  <a:pt x="217" y="290736"/>
                </a:lnTo>
                <a:lnTo>
                  <a:pt x="1959" y="320935"/>
                </a:lnTo>
                <a:lnTo>
                  <a:pt x="5446" y="349316"/>
                </a:lnTo>
                <a:lnTo>
                  <a:pt x="10679" y="375876"/>
                </a:lnTo>
                <a:lnTo>
                  <a:pt x="17662" y="400612"/>
                </a:lnTo>
                <a:lnTo>
                  <a:pt x="26397" y="423521"/>
                </a:lnTo>
                <a:lnTo>
                  <a:pt x="36886" y="444602"/>
                </a:lnTo>
                <a:lnTo>
                  <a:pt x="49133" y="463852"/>
                </a:lnTo>
                <a:lnTo>
                  <a:pt x="62737" y="480822"/>
                </a:lnTo>
                <a:lnTo>
                  <a:pt x="81758" y="499794"/>
                </a:lnTo>
                <a:lnTo>
                  <a:pt x="102223" y="515780"/>
                </a:lnTo>
                <a:lnTo>
                  <a:pt x="124133" y="528777"/>
                </a:lnTo>
                <a:lnTo>
                  <a:pt x="147488" y="538787"/>
                </a:lnTo>
                <a:lnTo>
                  <a:pt x="172289" y="545810"/>
                </a:lnTo>
                <a:lnTo>
                  <a:pt x="198534" y="549845"/>
                </a:lnTo>
                <a:lnTo>
                  <a:pt x="221996" y="550926"/>
                </a:lnTo>
                <a:lnTo>
                  <a:pt x="235964" y="550550"/>
                </a:lnTo>
                <a:lnTo>
                  <a:pt x="262792" y="547545"/>
                </a:lnTo>
                <a:lnTo>
                  <a:pt x="288137" y="541537"/>
                </a:lnTo>
                <a:lnTo>
                  <a:pt x="311997" y="532528"/>
                </a:lnTo>
                <a:lnTo>
                  <a:pt x="334371" y="520522"/>
                </a:lnTo>
                <a:lnTo>
                  <a:pt x="355255" y="505520"/>
                </a:lnTo>
                <a:lnTo>
                  <a:pt x="374647" y="487525"/>
                </a:lnTo>
                <a:lnTo>
                  <a:pt x="387379" y="472978"/>
                </a:lnTo>
                <a:lnTo>
                  <a:pt x="400147" y="454853"/>
                </a:lnTo>
                <a:lnTo>
                  <a:pt x="411231" y="434830"/>
                </a:lnTo>
                <a:lnTo>
                  <a:pt x="420632" y="412912"/>
                </a:lnTo>
                <a:lnTo>
                  <a:pt x="428348" y="389099"/>
                </a:lnTo>
                <a:lnTo>
                  <a:pt x="434378" y="363393"/>
                </a:lnTo>
                <a:lnTo>
                  <a:pt x="438720" y="335794"/>
                </a:lnTo>
                <a:lnTo>
                  <a:pt x="441373" y="306305"/>
                </a:lnTo>
                <a:lnTo>
                  <a:pt x="442336" y="274926"/>
                </a:lnTo>
                <a:lnTo>
                  <a:pt x="442340" y="272668"/>
                </a:lnTo>
                <a:lnTo>
                  <a:pt x="442128" y="256596"/>
                </a:lnTo>
                <a:lnTo>
                  <a:pt x="440428" y="225928"/>
                </a:lnTo>
                <a:lnTo>
                  <a:pt x="437027" y="197225"/>
                </a:lnTo>
                <a:lnTo>
                  <a:pt x="431923" y="170488"/>
                </a:lnTo>
                <a:lnTo>
                  <a:pt x="425115" y="145714"/>
                </a:lnTo>
                <a:lnTo>
                  <a:pt x="416602" y="122903"/>
                </a:lnTo>
                <a:lnTo>
                  <a:pt x="406382" y="102054"/>
                </a:lnTo>
                <a:lnTo>
                  <a:pt x="394455" y="83164"/>
                </a:lnTo>
                <a:lnTo>
                  <a:pt x="382015" y="67563"/>
                </a:lnTo>
                <a:lnTo>
                  <a:pt x="363563" y="49235"/>
                </a:lnTo>
                <a:lnTo>
                  <a:pt x="343415" y="33804"/>
                </a:lnTo>
                <a:lnTo>
                  <a:pt x="321573" y="21269"/>
                </a:lnTo>
                <a:lnTo>
                  <a:pt x="298037" y="11627"/>
                </a:lnTo>
                <a:lnTo>
                  <a:pt x="272806" y="4876"/>
                </a:lnTo>
                <a:lnTo>
                  <a:pt x="245880" y="1014"/>
                </a:lnTo>
                <a:lnTo>
                  <a:pt x="221996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278878" y="1399539"/>
            <a:ext cx="637667" cy="813181"/>
          </a:xfrm>
          <a:custGeom>
            <a:avLst/>
            <a:gdLst/>
            <a:ahLst/>
            <a:cxnLst/>
            <a:rect l="l" t="t" r="r" b="b"/>
            <a:pathLst>
              <a:path w="637667" h="813181">
                <a:moveTo>
                  <a:pt x="0" y="0"/>
                </a:moveTo>
                <a:lnTo>
                  <a:pt x="161417" y="0"/>
                </a:lnTo>
                <a:lnTo>
                  <a:pt x="161417" y="433070"/>
                </a:lnTo>
                <a:lnTo>
                  <a:pt x="161471" y="451990"/>
                </a:lnTo>
                <a:lnTo>
                  <a:pt x="161908" y="485913"/>
                </a:lnTo>
                <a:lnTo>
                  <a:pt x="162777" y="514604"/>
                </a:lnTo>
                <a:lnTo>
                  <a:pt x="164073" y="538061"/>
                </a:lnTo>
                <a:lnTo>
                  <a:pt x="166805" y="563418"/>
                </a:lnTo>
                <a:lnTo>
                  <a:pt x="175210" y="592055"/>
                </a:lnTo>
                <a:lnTo>
                  <a:pt x="187267" y="614541"/>
                </a:lnTo>
                <a:lnTo>
                  <a:pt x="203585" y="634133"/>
                </a:lnTo>
                <a:lnTo>
                  <a:pt x="226121" y="651966"/>
                </a:lnTo>
                <a:lnTo>
                  <a:pt x="247042" y="662471"/>
                </a:lnTo>
                <a:lnTo>
                  <a:pt x="270970" y="669850"/>
                </a:lnTo>
                <a:lnTo>
                  <a:pt x="297903" y="674102"/>
                </a:lnTo>
                <a:lnTo>
                  <a:pt x="323469" y="675259"/>
                </a:lnTo>
                <a:lnTo>
                  <a:pt x="339224" y="674864"/>
                </a:lnTo>
                <a:lnTo>
                  <a:pt x="367919" y="671714"/>
                </a:lnTo>
                <a:lnTo>
                  <a:pt x="392862" y="665423"/>
                </a:lnTo>
                <a:lnTo>
                  <a:pt x="414052" y="656001"/>
                </a:lnTo>
                <a:lnTo>
                  <a:pt x="437372" y="638018"/>
                </a:lnTo>
                <a:lnTo>
                  <a:pt x="453792" y="617796"/>
                </a:lnTo>
                <a:lnTo>
                  <a:pt x="464716" y="595054"/>
                </a:lnTo>
                <a:lnTo>
                  <a:pt x="470297" y="570012"/>
                </a:lnTo>
                <a:lnTo>
                  <a:pt x="473370" y="540043"/>
                </a:lnTo>
                <a:lnTo>
                  <a:pt x="474776" y="515332"/>
                </a:lnTo>
                <a:lnTo>
                  <a:pt x="475681" y="486847"/>
                </a:lnTo>
                <a:lnTo>
                  <a:pt x="476093" y="454598"/>
                </a:lnTo>
                <a:lnTo>
                  <a:pt x="476123" y="442340"/>
                </a:lnTo>
                <a:lnTo>
                  <a:pt x="476123" y="0"/>
                </a:lnTo>
                <a:lnTo>
                  <a:pt x="637667" y="0"/>
                </a:lnTo>
                <a:lnTo>
                  <a:pt x="637667" y="419988"/>
                </a:lnTo>
                <a:lnTo>
                  <a:pt x="637615" y="437603"/>
                </a:lnTo>
                <a:lnTo>
                  <a:pt x="637202" y="470863"/>
                </a:lnTo>
                <a:lnTo>
                  <a:pt x="636381" y="501497"/>
                </a:lnTo>
                <a:lnTo>
                  <a:pt x="635152" y="529505"/>
                </a:lnTo>
                <a:lnTo>
                  <a:pt x="632553" y="566594"/>
                </a:lnTo>
                <a:lnTo>
                  <a:pt x="629056" y="597775"/>
                </a:lnTo>
                <a:lnTo>
                  <a:pt x="621301" y="636753"/>
                </a:lnTo>
                <a:lnTo>
                  <a:pt x="608000" y="673784"/>
                </a:lnTo>
                <a:lnTo>
                  <a:pt x="589528" y="706488"/>
                </a:lnTo>
                <a:lnTo>
                  <a:pt x="568117" y="732663"/>
                </a:lnTo>
                <a:lnTo>
                  <a:pt x="540330" y="756854"/>
                </a:lnTo>
                <a:lnTo>
                  <a:pt x="507252" y="777322"/>
                </a:lnTo>
                <a:lnTo>
                  <a:pt x="482219" y="788924"/>
                </a:lnTo>
                <a:lnTo>
                  <a:pt x="451216" y="799371"/>
                </a:lnTo>
                <a:lnTo>
                  <a:pt x="415943" y="806879"/>
                </a:lnTo>
                <a:lnTo>
                  <a:pt x="376367" y="811471"/>
                </a:lnTo>
                <a:lnTo>
                  <a:pt x="347576" y="812923"/>
                </a:lnTo>
                <a:lnTo>
                  <a:pt x="328295" y="813181"/>
                </a:lnTo>
                <a:lnTo>
                  <a:pt x="312035" y="813043"/>
                </a:lnTo>
                <a:lnTo>
                  <a:pt x="281247" y="811943"/>
                </a:lnTo>
                <a:lnTo>
                  <a:pt x="252767" y="809742"/>
                </a:lnTo>
                <a:lnTo>
                  <a:pt x="214375" y="804369"/>
                </a:lnTo>
                <a:lnTo>
                  <a:pt x="181177" y="796503"/>
                </a:lnTo>
                <a:lnTo>
                  <a:pt x="154558" y="786764"/>
                </a:lnTo>
                <a:lnTo>
                  <a:pt x="129870" y="774419"/>
                </a:lnTo>
                <a:lnTo>
                  <a:pt x="97255" y="753075"/>
                </a:lnTo>
                <a:lnTo>
                  <a:pt x="69991" y="728315"/>
                </a:lnTo>
                <a:lnTo>
                  <a:pt x="52680" y="707201"/>
                </a:lnTo>
                <a:lnTo>
                  <a:pt x="32100" y="673829"/>
                </a:lnTo>
                <a:lnTo>
                  <a:pt x="18378" y="639287"/>
                </a:lnTo>
                <a:lnTo>
                  <a:pt x="12050" y="611234"/>
                </a:lnTo>
                <a:lnTo>
                  <a:pt x="7436" y="580157"/>
                </a:lnTo>
                <a:lnTo>
                  <a:pt x="3934" y="544499"/>
                </a:lnTo>
                <a:lnTo>
                  <a:pt x="1541" y="504249"/>
                </a:lnTo>
                <a:lnTo>
                  <a:pt x="558" y="474860"/>
                </a:lnTo>
                <a:lnTo>
                  <a:pt x="64" y="443423"/>
                </a:lnTo>
                <a:lnTo>
                  <a:pt x="0" y="42646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583174" y="1399539"/>
            <a:ext cx="747776" cy="799592"/>
          </a:xfrm>
          <a:custGeom>
            <a:avLst/>
            <a:gdLst/>
            <a:ahLst/>
            <a:cxnLst/>
            <a:rect l="l" t="t" r="r" b="b"/>
            <a:pathLst>
              <a:path w="747776" h="799592">
                <a:moveTo>
                  <a:pt x="0" y="0"/>
                </a:moveTo>
                <a:lnTo>
                  <a:pt x="189229" y="0"/>
                </a:lnTo>
                <a:lnTo>
                  <a:pt x="377443" y="316357"/>
                </a:lnTo>
                <a:lnTo>
                  <a:pt x="561721" y="0"/>
                </a:lnTo>
                <a:lnTo>
                  <a:pt x="747776" y="0"/>
                </a:lnTo>
                <a:lnTo>
                  <a:pt x="453771" y="464185"/>
                </a:lnTo>
                <a:lnTo>
                  <a:pt x="453771" y="799592"/>
                </a:lnTo>
                <a:lnTo>
                  <a:pt x="292862" y="799592"/>
                </a:lnTo>
                <a:lnTo>
                  <a:pt x="292862" y="46304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569460" y="1399539"/>
            <a:ext cx="720978" cy="799592"/>
          </a:xfrm>
          <a:custGeom>
            <a:avLst/>
            <a:gdLst/>
            <a:ahLst/>
            <a:cxnLst/>
            <a:rect l="l" t="t" r="r" b="b"/>
            <a:pathLst>
              <a:path w="720978" h="799592">
                <a:moveTo>
                  <a:pt x="0" y="0"/>
                </a:moveTo>
                <a:lnTo>
                  <a:pt x="161416" y="0"/>
                </a:lnTo>
                <a:lnTo>
                  <a:pt x="161416" y="355092"/>
                </a:lnTo>
                <a:lnTo>
                  <a:pt x="487552" y="0"/>
                </a:lnTo>
                <a:lnTo>
                  <a:pt x="704723" y="0"/>
                </a:lnTo>
                <a:lnTo>
                  <a:pt x="403605" y="311404"/>
                </a:lnTo>
                <a:lnTo>
                  <a:pt x="720978" y="799592"/>
                </a:lnTo>
                <a:lnTo>
                  <a:pt x="512190" y="799592"/>
                </a:lnTo>
                <a:lnTo>
                  <a:pt x="292353" y="424307"/>
                </a:lnTo>
                <a:lnTo>
                  <a:pt x="161416" y="557911"/>
                </a:lnTo>
                <a:lnTo>
                  <a:pt x="161416" y="799592"/>
                </a:lnTo>
                <a:lnTo>
                  <a:pt x="0" y="79959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762629" y="1399539"/>
            <a:ext cx="634365" cy="799592"/>
          </a:xfrm>
          <a:custGeom>
            <a:avLst/>
            <a:gdLst/>
            <a:ahLst/>
            <a:cxnLst/>
            <a:rect l="l" t="t" r="r" b="b"/>
            <a:pathLst>
              <a:path w="634365" h="799592">
                <a:moveTo>
                  <a:pt x="0" y="0"/>
                </a:moveTo>
                <a:lnTo>
                  <a:pt x="157099" y="0"/>
                </a:lnTo>
                <a:lnTo>
                  <a:pt x="484378" y="533908"/>
                </a:lnTo>
                <a:lnTo>
                  <a:pt x="484378" y="0"/>
                </a:lnTo>
                <a:lnTo>
                  <a:pt x="634365" y="0"/>
                </a:lnTo>
                <a:lnTo>
                  <a:pt x="634365" y="799592"/>
                </a:lnTo>
                <a:lnTo>
                  <a:pt x="472440" y="799592"/>
                </a:lnTo>
                <a:lnTo>
                  <a:pt x="149987" y="278130"/>
                </a:lnTo>
                <a:lnTo>
                  <a:pt x="149987" y="799592"/>
                </a:lnTo>
                <a:lnTo>
                  <a:pt x="0" y="79959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873502" y="1399539"/>
            <a:ext cx="802386" cy="799592"/>
          </a:xfrm>
          <a:custGeom>
            <a:avLst/>
            <a:gdLst/>
            <a:ahLst/>
            <a:cxnLst/>
            <a:rect l="l" t="t" r="r" b="b"/>
            <a:pathLst>
              <a:path w="802386" h="799592">
                <a:moveTo>
                  <a:pt x="311531" y="0"/>
                </a:moveTo>
                <a:lnTo>
                  <a:pt x="482219" y="0"/>
                </a:lnTo>
                <a:lnTo>
                  <a:pt x="802386" y="799592"/>
                </a:lnTo>
                <a:lnTo>
                  <a:pt x="626745" y="799592"/>
                </a:lnTo>
                <a:lnTo>
                  <a:pt x="557022" y="617982"/>
                </a:lnTo>
                <a:lnTo>
                  <a:pt x="237362" y="617982"/>
                </a:lnTo>
                <a:lnTo>
                  <a:pt x="171323" y="799592"/>
                </a:lnTo>
                <a:lnTo>
                  <a:pt x="0" y="799592"/>
                </a:lnTo>
                <a:lnTo>
                  <a:pt x="311531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149221" y="1399539"/>
            <a:ext cx="639191" cy="799592"/>
          </a:xfrm>
          <a:custGeom>
            <a:avLst/>
            <a:gdLst/>
            <a:ahLst/>
            <a:cxnLst/>
            <a:rect l="l" t="t" r="r" b="b"/>
            <a:pathLst>
              <a:path w="639191" h="799592">
                <a:moveTo>
                  <a:pt x="0" y="0"/>
                </a:moveTo>
                <a:lnTo>
                  <a:pt x="161417" y="0"/>
                </a:lnTo>
                <a:lnTo>
                  <a:pt x="161417" y="314706"/>
                </a:lnTo>
                <a:lnTo>
                  <a:pt x="477774" y="314706"/>
                </a:lnTo>
                <a:lnTo>
                  <a:pt x="477774" y="0"/>
                </a:lnTo>
                <a:lnTo>
                  <a:pt x="639191" y="0"/>
                </a:lnTo>
                <a:lnTo>
                  <a:pt x="639191" y="799592"/>
                </a:lnTo>
                <a:lnTo>
                  <a:pt x="477774" y="799592"/>
                </a:lnTo>
                <a:lnTo>
                  <a:pt x="477774" y="449961"/>
                </a:lnTo>
                <a:lnTo>
                  <a:pt x="161417" y="449961"/>
                </a:lnTo>
                <a:lnTo>
                  <a:pt x="161417" y="799592"/>
                </a:lnTo>
                <a:lnTo>
                  <a:pt x="0" y="79959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408557" y="1399539"/>
            <a:ext cx="635507" cy="799592"/>
          </a:xfrm>
          <a:custGeom>
            <a:avLst/>
            <a:gdLst/>
            <a:ahLst/>
            <a:cxnLst/>
            <a:rect l="l" t="t" r="r" b="b"/>
            <a:pathLst>
              <a:path w="635507" h="799592">
                <a:moveTo>
                  <a:pt x="0" y="0"/>
                </a:moveTo>
                <a:lnTo>
                  <a:pt x="635507" y="0"/>
                </a:lnTo>
                <a:lnTo>
                  <a:pt x="635507" y="135255"/>
                </a:lnTo>
                <a:lnTo>
                  <a:pt x="398780" y="135255"/>
                </a:lnTo>
                <a:lnTo>
                  <a:pt x="398780" y="799592"/>
                </a:lnTo>
                <a:lnTo>
                  <a:pt x="237362" y="799592"/>
                </a:lnTo>
                <a:lnTo>
                  <a:pt x="237362" y="135255"/>
                </a:lnTo>
                <a:lnTo>
                  <a:pt x="0" y="1352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378575" y="1385824"/>
            <a:ext cx="775589" cy="826897"/>
          </a:xfrm>
          <a:custGeom>
            <a:avLst/>
            <a:gdLst/>
            <a:ahLst/>
            <a:cxnLst/>
            <a:rect l="l" t="t" r="r" b="b"/>
            <a:pathLst>
              <a:path w="775589" h="826897">
                <a:moveTo>
                  <a:pt x="386715" y="0"/>
                </a:moveTo>
                <a:lnTo>
                  <a:pt x="421363" y="1097"/>
                </a:lnTo>
                <a:lnTo>
                  <a:pt x="454594" y="4389"/>
                </a:lnTo>
                <a:lnTo>
                  <a:pt x="486410" y="9875"/>
                </a:lnTo>
                <a:lnTo>
                  <a:pt x="516811" y="17556"/>
                </a:lnTo>
                <a:lnTo>
                  <a:pt x="545798" y="27432"/>
                </a:lnTo>
                <a:lnTo>
                  <a:pt x="573371" y="39502"/>
                </a:lnTo>
                <a:lnTo>
                  <a:pt x="599531" y="53766"/>
                </a:lnTo>
                <a:lnTo>
                  <a:pt x="624280" y="70225"/>
                </a:lnTo>
                <a:lnTo>
                  <a:pt x="647617" y="88879"/>
                </a:lnTo>
                <a:lnTo>
                  <a:pt x="669544" y="109727"/>
                </a:lnTo>
                <a:lnTo>
                  <a:pt x="689702" y="132492"/>
                </a:lnTo>
                <a:lnTo>
                  <a:pt x="707736" y="156971"/>
                </a:lnTo>
                <a:lnTo>
                  <a:pt x="723645" y="183165"/>
                </a:lnTo>
                <a:lnTo>
                  <a:pt x="737431" y="211073"/>
                </a:lnTo>
                <a:lnTo>
                  <a:pt x="749093" y="240696"/>
                </a:lnTo>
                <a:lnTo>
                  <a:pt x="758633" y="272033"/>
                </a:lnTo>
                <a:lnTo>
                  <a:pt x="766052" y="305085"/>
                </a:lnTo>
                <a:lnTo>
                  <a:pt x="771351" y="339851"/>
                </a:lnTo>
                <a:lnTo>
                  <a:pt x="774529" y="376332"/>
                </a:lnTo>
                <a:lnTo>
                  <a:pt x="775589" y="414527"/>
                </a:lnTo>
                <a:lnTo>
                  <a:pt x="775326" y="433690"/>
                </a:lnTo>
                <a:lnTo>
                  <a:pt x="773222" y="470746"/>
                </a:lnTo>
                <a:lnTo>
                  <a:pt x="769014" y="506112"/>
                </a:lnTo>
                <a:lnTo>
                  <a:pt x="762701" y="539789"/>
                </a:lnTo>
                <a:lnTo>
                  <a:pt x="754283" y="571776"/>
                </a:lnTo>
                <a:lnTo>
                  <a:pt x="743758" y="602075"/>
                </a:lnTo>
                <a:lnTo>
                  <a:pt x="731125" y="630687"/>
                </a:lnTo>
                <a:lnTo>
                  <a:pt x="716385" y="657611"/>
                </a:lnTo>
                <a:lnTo>
                  <a:pt x="699535" y="682850"/>
                </a:lnTo>
                <a:lnTo>
                  <a:pt x="680576" y="706404"/>
                </a:lnTo>
                <a:lnTo>
                  <a:pt x="659612" y="728211"/>
                </a:lnTo>
                <a:lnTo>
                  <a:pt x="637156" y="747893"/>
                </a:lnTo>
                <a:lnTo>
                  <a:pt x="613277" y="765389"/>
                </a:lnTo>
                <a:lnTo>
                  <a:pt x="587974" y="780697"/>
                </a:lnTo>
                <a:lnTo>
                  <a:pt x="561249" y="793819"/>
                </a:lnTo>
                <a:lnTo>
                  <a:pt x="533103" y="804754"/>
                </a:lnTo>
                <a:lnTo>
                  <a:pt x="503536" y="813501"/>
                </a:lnTo>
                <a:lnTo>
                  <a:pt x="472549" y="820062"/>
                </a:lnTo>
                <a:lnTo>
                  <a:pt x="440142" y="824436"/>
                </a:lnTo>
                <a:lnTo>
                  <a:pt x="406318" y="826623"/>
                </a:lnTo>
                <a:lnTo>
                  <a:pt x="388874" y="826897"/>
                </a:lnTo>
                <a:lnTo>
                  <a:pt x="371225" y="826625"/>
                </a:lnTo>
                <a:lnTo>
                  <a:pt x="337019" y="824453"/>
                </a:lnTo>
                <a:lnTo>
                  <a:pt x="304272" y="820108"/>
                </a:lnTo>
                <a:lnTo>
                  <a:pt x="272983" y="813589"/>
                </a:lnTo>
                <a:lnTo>
                  <a:pt x="243156" y="804896"/>
                </a:lnTo>
                <a:lnTo>
                  <a:pt x="214790" y="794028"/>
                </a:lnTo>
                <a:lnTo>
                  <a:pt x="187889" y="780984"/>
                </a:lnTo>
                <a:lnTo>
                  <a:pt x="162452" y="765764"/>
                </a:lnTo>
                <a:lnTo>
                  <a:pt x="138483" y="748366"/>
                </a:lnTo>
                <a:lnTo>
                  <a:pt x="115982" y="728790"/>
                </a:lnTo>
                <a:lnTo>
                  <a:pt x="95012" y="707084"/>
                </a:lnTo>
                <a:lnTo>
                  <a:pt x="76053" y="683659"/>
                </a:lnTo>
                <a:lnTo>
                  <a:pt x="59203" y="658600"/>
                </a:lnTo>
                <a:lnTo>
                  <a:pt x="44463" y="631904"/>
                </a:lnTo>
                <a:lnTo>
                  <a:pt x="31830" y="603570"/>
                </a:lnTo>
                <a:lnTo>
                  <a:pt x="21305" y="573594"/>
                </a:lnTo>
                <a:lnTo>
                  <a:pt x="12887" y="541976"/>
                </a:lnTo>
                <a:lnTo>
                  <a:pt x="6574" y="508712"/>
                </a:lnTo>
                <a:lnTo>
                  <a:pt x="2366" y="473800"/>
                </a:lnTo>
                <a:lnTo>
                  <a:pt x="262" y="437238"/>
                </a:lnTo>
                <a:lnTo>
                  <a:pt x="0" y="418338"/>
                </a:lnTo>
                <a:lnTo>
                  <a:pt x="136" y="403586"/>
                </a:lnTo>
                <a:lnTo>
                  <a:pt x="1224" y="374959"/>
                </a:lnTo>
                <a:lnTo>
                  <a:pt x="4893" y="334208"/>
                </a:lnTo>
                <a:lnTo>
                  <a:pt x="11003" y="296086"/>
                </a:lnTo>
                <a:lnTo>
                  <a:pt x="19549" y="260593"/>
                </a:lnTo>
                <a:lnTo>
                  <a:pt x="30526" y="227728"/>
                </a:lnTo>
                <a:lnTo>
                  <a:pt x="41879" y="201766"/>
                </a:lnTo>
                <a:lnTo>
                  <a:pt x="60322" y="168369"/>
                </a:lnTo>
                <a:lnTo>
                  <a:pt x="82019" y="137046"/>
                </a:lnTo>
                <a:lnTo>
                  <a:pt x="107005" y="107797"/>
                </a:lnTo>
                <a:lnTo>
                  <a:pt x="130356" y="85066"/>
                </a:lnTo>
                <a:lnTo>
                  <a:pt x="160817" y="61051"/>
                </a:lnTo>
                <a:lnTo>
                  <a:pt x="192951" y="41635"/>
                </a:lnTo>
                <a:lnTo>
                  <a:pt x="225321" y="27204"/>
                </a:lnTo>
                <a:lnTo>
                  <a:pt x="259601" y="15944"/>
                </a:lnTo>
                <a:lnTo>
                  <a:pt x="296054" y="7674"/>
                </a:lnTo>
                <a:lnTo>
                  <a:pt x="334687" y="2394"/>
                </a:lnTo>
                <a:lnTo>
                  <a:pt x="375507" y="105"/>
                </a:lnTo>
                <a:lnTo>
                  <a:pt x="386715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49221" y="1399539"/>
            <a:ext cx="161417" cy="314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2310638" y="1399539"/>
            <a:ext cx="316356" cy="314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626995" y="1399539"/>
            <a:ext cx="161417" cy="314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149221" y="1714246"/>
            <a:ext cx="639191" cy="13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149221" y="1849501"/>
            <a:ext cx="161417" cy="349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310638" y="1849501"/>
            <a:ext cx="316356" cy="349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626995" y="1849501"/>
            <a:ext cx="161417" cy="349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408557" y="761"/>
            <a:ext cx="318897" cy="139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727454" y="761"/>
            <a:ext cx="316610" cy="139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408557" y="1399539"/>
            <a:ext cx="318897" cy="135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727454" y="1399539"/>
            <a:ext cx="316610" cy="135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08557" y="1534795"/>
            <a:ext cx="237362" cy="664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45920" y="1534795"/>
            <a:ext cx="81534" cy="664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727454" y="1534795"/>
            <a:ext cx="79882" cy="664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7337" y="1534795"/>
            <a:ext cx="236727" cy="664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408557" y="2199132"/>
            <a:ext cx="318897" cy="4658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727454" y="2199132"/>
            <a:ext cx="316610" cy="4658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34200" y="0"/>
            <a:ext cx="1828800" cy="1680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612140" y="1386885"/>
            <a:ext cx="7235010" cy="274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1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ls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ia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14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if</a:t>
            </a:r>
            <a:r>
              <a:rPr dirty="0" smtClean="0" sz="2800" spc="4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14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59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Ent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u</a:t>
            </a:r>
            <a:r>
              <a:rPr dirty="0" smtClean="0" sz="2800" spc="9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6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mem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ne</a:t>
            </a:r>
            <a:r>
              <a:rPr dirty="0" smtClean="0" sz="2800" spc="-8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4">
                <a:latin typeface="Arial"/>
                <a:cs typeface="Arial"/>
              </a:rPr>
              <a:t>u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o</a:t>
            </a:r>
            <a:r>
              <a:rPr dirty="0" smtClean="0" sz="2800" spc="9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19" indent="-274319">
              <a:lnSpc>
                <a:spcPct val="100041"/>
              </a:lnSpc>
              <a:spcBef>
                <a:spcPts val="743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In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4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m,</a:t>
            </a:r>
            <a:r>
              <a:rPr dirty="0" smtClean="0" sz="2800" spc="-13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the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5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RNA</a:t>
            </a:r>
            <a:r>
              <a:rPr dirty="0" smtClean="0" sz="2800" spc="-19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tr</a:t>
            </a:r>
            <a:r>
              <a:rPr dirty="0" smtClean="0" sz="2800" spc="14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by</a:t>
            </a:r>
            <a:r>
              <a:rPr dirty="0" smtClean="0" sz="2800" spc="-29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14">
                <a:latin typeface="Arial"/>
                <a:cs typeface="Arial"/>
              </a:rPr>
              <a:t>o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ma</a:t>
            </a:r>
            <a:r>
              <a:rPr dirty="0" smtClean="0" sz="2800" spc="9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8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602"/>
              </a:spcBef>
            </a:pPr>
            <a:r>
              <a:rPr dirty="0" smtClean="0" sz="1950" spc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dirty="0" smtClean="0" sz="1950" spc="-69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54">
                <a:latin typeface="Arial"/>
                <a:cs typeface="Arial"/>
              </a:rPr>
              <a:t>V</a:t>
            </a:r>
            <a:r>
              <a:rPr dirty="0" smtClean="0" sz="2800" spc="0">
                <a:latin typeface="Arial"/>
                <a:cs typeface="Arial"/>
              </a:rPr>
              <a:t>ir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37">
                <a:latin typeface="Arial"/>
                <a:cs typeface="Arial"/>
              </a:rPr>
              <a:t> </a:t>
            </a:r>
            <a:r>
              <a:rPr dirty="0" smtClean="0" sz="2800" spc="9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4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66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y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4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i</a:t>
            </a:r>
            <a:r>
              <a:rPr dirty="0" smtClean="0" sz="2800" spc="0">
                <a:latin typeface="Arial"/>
                <a:cs typeface="Arial"/>
              </a:rPr>
              <a:t>z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d,</a:t>
            </a:r>
            <a:r>
              <a:rPr dirty="0" smtClean="0" sz="2800" spc="-108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9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mb</a:t>
            </a:r>
            <a:r>
              <a:rPr dirty="0" smtClean="0" sz="2800" spc="4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287019" marR="48635">
              <a:lnSpc>
                <a:spcPct val="95825"/>
              </a:lnSpc>
              <a:spcBef>
                <a:spcPts val="140"/>
              </a:spcBef>
            </a:pP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9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9">
                <a:latin typeface="Arial"/>
                <a:cs typeface="Arial"/>
              </a:rPr>
              <a:t>u</a:t>
            </a:r>
            <a:r>
              <a:rPr dirty="0" smtClean="0" sz="2800" spc="4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ed</a:t>
            </a:r>
            <a:r>
              <a:rPr dirty="0" smtClean="0" sz="2800" spc="-5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to</a:t>
            </a:r>
            <a:r>
              <a:rPr dirty="0" smtClean="0" sz="2800" spc="-23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9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28">
                <a:latin typeface="Arial"/>
                <a:cs typeface="Arial"/>
              </a:rPr>
              <a:t> </a:t>
            </a:r>
            <a:r>
              <a:rPr dirty="0" smtClean="0" sz="2800" spc="4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9">
                <a:latin typeface="Arial"/>
                <a:cs typeface="Arial"/>
              </a:rPr>
              <a:t>l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41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mem</a:t>
            </a:r>
            <a:r>
              <a:rPr dirty="0" smtClean="0" sz="2800" spc="9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9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14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763762" y="761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235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408" y="0"/>
            <a:ext cx="34748" cy="6857997"/>
          </a:xfrm>
          <a:custGeom>
            <a:avLst/>
            <a:gdLst/>
            <a:ahLst/>
            <a:cxnLst/>
            <a:rect l="l" t="t" r="r" b="b"/>
            <a:pathLst>
              <a:path w="34748" h="6857997">
                <a:moveTo>
                  <a:pt x="34747" y="0"/>
                </a:moveTo>
                <a:lnTo>
                  <a:pt x="0" y="0"/>
                </a:lnTo>
                <a:lnTo>
                  <a:pt x="1" y="6857997"/>
                </a:lnTo>
                <a:lnTo>
                  <a:pt x="34748" y="6857997"/>
                </a:lnTo>
                <a:lnTo>
                  <a:pt x="34747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244" y="0"/>
            <a:ext cx="11583" cy="6857997"/>
          </a:xfrm>
          <a:custGeom>
            <a:avLst/>
            <a:gdLst/>
            <a:ahLst/>
            <a:cxnLst/>
            <a:rect l="l" t="t" r="r" b="b"/>
            <a:pathLst>
              <a:path w="11583" h="6857997">
                <a:moveTo>
                  <a:pt x="11582" y="0"/>
                </a:moveTo>
                <a:lnTo>
                  <a:pt x="0" y="0"/>
                </a:lnTo>
                <a:lnTo>
                  <a:pt x="1" y="6857997"/>
                </a:lnTo>
                <a:lnTo>
                  <a:pt x="11583" y="6857997"/>
                </a:lnTo>
                <a:lnTo>
                  <a:pt x="1158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799" y="0"/>
                </a:moveTo>
                <a:lnTo>
                  <a:pt x="0" y="0"/>
                </a:lnTo>
                <a:lnTo>
                  <a:pt x="0" y="6857999"/>
                </a:lnTo>
                <a:lnTo>
                  <a:pt x="304799" y="6857999"/>
                </a:lnTo>
                <a:lnTo>
                  <a:pt x="304799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905000"/>
            <a:ext cx="7391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35940" y="936847"/>
            <a:ext cx="25411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4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R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O</a:t>
            </a:r>
            <a:r>
              <a:rPr dirty="0" smtClean="0" sz="2550" spc="9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dirty="0" smtClean="0" sz="2550" spc="-189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VIR</a:t>
            </a:r>
            <a:r>
              <a:rPr dirty="0" smtClean="0" sz="2550" spc="4">
                <a:solidFill>
                  <a:srgbClr val="565F6C"/>
                </a:solidFill>
                <a:latin typeface="Arial"/>
                <a:cs typeface="Arial"/>
              </a:rPr>
              <a:t>U</a:t>
            </a:r>
            <a:r>
              <a:rPr dirty="0" smtClean="0" sz="2550" spc="0">
                <a:solidFill>
                  <a:srgbClr val="565F6C"/>
                </a:solidFill>
                <a:latin typeface="Arial"/>
                <a:cs typeface="Arial"/>
              </a:rPr>
              <a:t>S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