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3" r:id="rId2"/>
    <p:sldId id="256" r:id="rId3"/>
    <p:sldId id="258" r:id="rId4"/>
    <p:sldId id="270" r:id="rId5"/>
    <p:sldId id="269" r:id="rId6"/>
    <p:sldId id="268" r:id="rId7"/>
    <p:sldId id="263" r:id="rId8"/>
    <p:sldId id="264" r:id="rId9"/>
    <p:sldId id="271" r:id="rId10"/>
    <p:sldId id="266" r:id="rId11"/>
    <p:sldId id="265" r:id="rId12"/>
    <p:sldId id="267" r:id="rId13"/>
    <p:sldId id="274"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8461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2" d="100"/>
          <a:sy n="62" d="100"/>
        </p:scale>
        <p:origin x="84"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64FA8-5EA6-4DCA-8A19-1D67FAAF07D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C7A3728-86EE-44CB-82E7-0E8C9A5E34E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BEB7527-03F3-4CE7-B0A7-3778CDEC31DC}"/>
              </a:ext>
            </a:extLst>
          </p:cNvPr>
          <p:cNvSpPr>
            <a:spLocks noGrp="1"/>
          </p:cNvSpPr>
          <p:nvPr>
            <p:ph type="dt" sz="half" idx="10"/>
          </p:nvPr>
        </p:nvSpPr>
        <p:spPr/>
        <p:txBody>
          <a:bodyPr/>
          <a:lstStyle/>
          <a:p>
            <a:fld id="{34892F7E-2924-4779-9A20-485CCEEF9E31}" type="datetimeFigureOut">
              <a:rPr lang="en-US" smtClean="0"/>
              <a:t>30/10/2018</a:t>
            </a:fld>
            <a:endParaRPr lang="en-US"/>
          </a:p>
        </p:txBody>
      </p:sp>
      <p:sp>
        <p:nvSpPr>
          <p:cNvPr id="5" name="Footer Placeholder 4">
            <a:extLst>
              <a:ext uri="{FF2B5EF4-FFF2-40B4-BE49-F238E27FC236}">
                <a16:creationId xmlns:a16="http://schemas.microsoft.com/office/drawing/2014/main" id="{889D4249-BD7B-4B36-932F-1582C1E0E4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AF1B6B-64EF-44A4-979D-1EAF4192570B}"/>
              </a:ext>
            </a:extLst>
          </p:cNvPr>
          <p:cNvSpPr>
            <a:spLocks noGrp="1"/>
          </p:cNvSpPr>
          <p:nvPr>
            <p:ph type="sldNum" sz="quarter" idx="12"/>
          </p:nvPr>
        </p:nvSpPr>
        <p:spPr/>
        <p:txBody>
          <a:bodyPr/>
          <a:lstStyle/>
          <a:p>
            <a:fld id="{56DDC09B-B204-414A-96F4-EC4F1B3A8805}" type="slidenum">
              <a:rPr lang="en-US" smtClean="0"/>
              <a:t>‹#›</a:t>
            </a:fld>
            <a:endParaRPr lang="en-US"/>
          </a:p>
        </p:txBody>
      </p:sp>
    </p:spTree>
    <p:extLst>
      <p:ext uri="{BB962C8B-B14F-4D97-AF65-F5344CB8AC3E}">
        <p14:creationId xmlns:p14="http://schemas.microsoft.com/office/powerpoint/2010/main" val="3593094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E19A4-4CB2-4FAE-BFCD-AF400A19DEC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A1A10E1-78C1-48AE-B99A-E195E2A611E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F88220-3B9E-4EED-B93D-D109E439C7B0}"/>
              </a:ext>
            </a:extLst>
          </p:cNvPr>
          <p:cNvSpPr>
            <a:spLocks noGrp="1"/>
          </p:cNvSpPr>
          <p:nvPr>
            <p:ph type="dt" sz="half" idx="10"/>
          </p:nvPr>
        </p:nvSpPr>
        <p:spPr/>
        <p:txBody>
          <a:bodyPr/>
          <a:lstStyle/>
          <a:p>
            <a:fld id="{34892F7E-2924-4779-9A20-485CCEEF9E31}" type="datetimeFigureOut">
              <a:rPr lang="en-US" smtClean="0"/>
              <a:t>30/10/2018</a:t>
            </a:fld>
            <a:endParaRPr lang="en-US"/>
          </a:p>
        </p:txBody>
      </p:sp>
      <p:sp>
        <p:nvSpPr>
          <p:cNvPr id="5" name="Footer Placeholder 4">
            <a:extLst>
              <a:ext uri="{FF2B5EF4-FFF2-40B4-BE49-F238E27FC236}">
                <a16:creationId xmlns:a16="http://schemas.microsoft.com/office/drawing/2014/main" id="{850DDAB2-FA09-428E-B736-59554F8A10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FFD695-5792-4D03-B440-9422739DB92D}"/>
              </a:ext>
            </a:extLst>
          </p:cNvPr>
          <p:cNvSpPr>
            <a:spLocks noGrp="1"/>
          </p:cNvSpPr>
          <p:nvPr>
            <p:ph type="sldNum" sz="quarter" idx="12"/>
          </p:nvPr>
        </p:nvSpPr>
        <p:spPr/>
        <p:txBody>
          <a:bodyPr/>
          <a:lstStyle/>
          <a:p>
            <a:fld id="{56DDC09B-B204-414A-96F4-EC4F1B3A8805}" type="slidenum">
              <a:rPr lang="en-US" smtClean="0"/>
              <a:t>‹#›</a:t>
            </a:fld>
            <a:endParaRPr lang="en-US"/>
          </a:p>
        </p:txBody>
      </p:sp>
    </p:spTree>
    <p:extLst>
      <p:ext uri="{BB962C8B-B14F-4D97-AF65-F5344CB8AC3E}">
        <p14:creationId xmlns:p14="http://schemas.microsoft.com/office/powerpoint/2010/main" val="34007266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7999E28-085D-4DD1-A02C-30DC15D7ECF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8F33353-47A1-44F4-B2A9-DEDC0D5FA3F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391418-66FF-464A-8BD5-30167011E7B9}"/>
              </a:ext>
            </a:extLst>
          </p:cNvPr>
          <p:cNvSpPr>
            <a:spLocks noGrp="1"/>
          </p:cNvSpPr>
          <p:nvPr>
            <p:ph type="dt" sz="half" idx="10"/>
          </p:nvPr>
        </p:nvSpPr>
        <p:spPr/>
        <p:txBody>
          <a:bodyPr/>
          <a:lstStyle/>
          <a:p>
            <a:fld id="{34892F7E-2924-4779-9A20-485CCEEF9E31}" type="datetimeFigureOut">
              <a:rPr lang="en-US" smtClean="0"/>
              <a:t>30/10/2018</a:t>
            </a:fld>
            <a:endParaRPr lang="en-US"/>
          </a:p>
        </p:txBody>
      </p:sp>
      <p:sp>
        <p:nvSpPr>
          <p:cNvPr id="5" name="Footer Placeholder 4">
            <a:extLst>
              <a:ext uri="{FF2B5EF4-FFF2-40B4-BE49-F238E27FC236}">
                <a16:creationId xmlns:a16="http://schemas.microsoft.com/office/drawing/2014/main" id="{17A6E74F-B588-4C9D-8E38-765ECF1D0E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9441FD-263F-4132-B4AF-EE19A4B8530A}"/>
              </a:ext>
            </a:extLst>
          </p:cNvPr>
          <p:cNvSpPr>
            <a:spLocks noGrp="1"/>
          </p:cNvSpPr>
          <p:nvPr>
            <p:ph type="sldNum" sz="quarter" idx="12"/>
          </p:nvPr>
        </p:nvSpPr>
        <p:spPr/>
        <p:txBody>
          <a:bodyPr/>
          <a:lstStyle/>
          <a:p>
            <a:fld id="{56DDC09B-B204-414A-96F4-EC4F1B3A8805}" type="slidenum">
              <a:rPr lang="en-US" smtClean="0"/>
              <a:t>‹#›</a:t>
            </a:fld>
            <a:endParaRPr lang="en-US"/>
          </a:p>
        </p:txBody>
      </p:sp>
    </p:spTree>
    <p:extLst>
      <p:ext uri="{BB962C8B-B14F-4D97-AF65-F5344CB8AC3E}">
        <p14:creationId xmlns:p14="http://schemas.microsoft.com/office/powerpoint/2010/main" val="3230905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ACEAD-4033-4FD1-99EA-7EA61CADE94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91EF725-9267-4E37-A964-7B35E2C03DF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C7E16D-5399-4DD1-961D-58EF766BE456}"/>
              </a:ext>
            </a:extLst>
          </p:cNvPr>
          <p:cNvSpPr>
            <a:spLocks noGrp="1"/>
          </p:cNvSpPr>
          <p:nvPr>
            <p:ph type="dt" sz="half" idx="10"/>
          </p:nvPr>
        </p:nvSpPr>
        <p:spPr/>
        <p:txBody>
          <a:bodyPr/>
          <a:lstStyle/>
          <a:p>
            <a:fld id="{34892F7E-2924-4779-9A20-485CCEEF9E31}" type="datetimeFigureOut">
              <a:rPr lang="en-US" smtClean="0"/>
              <a:t>30/10/2018</a:t>
            </a:fld>
            <a:endParaRPr lang="en-US"/>
          </a:p>
        </p:txBody>
      </p:sp>
      <p:sp>
        <p:nvSpPr>
          <p:cNvPr id="5" name="Footer Placeholder 4">
            <a:extLst>
              <a:ext uri="{FF2B5EF4-FFF2-40B4-BE49-F238E27FC236}">
                <a16:creationId xmlns:a16="http://schemas.microsoft.com/office/drawing/2014/main" id="{C3996611-CE3C-4616-B486-A920F3BC36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84816D-2BCC-4435-8D63-C6004874D912}"/>
              </a:ext>
            </a:extLst>
          </p:cNvPr>
          <p:cNvSpPr>
            <a:spLocks noGrp="1"/>
          </p:cNvSpPr>
          <p:nvPr>
            <p:ph type="sldNum" sz="quarter" idx="12"/>
          </p:nvPr>
        </p:nvSpPr>
        <p:spPr/>
        <p:txBody>
          <a:bodyPr/>
          <a:lstStyle/>
          <a:p>
            <a:fld id="{56DDC09B-B204-414A-96F4-EC4F1B3A8805}" type="slidenum">
              <a:rPr lang="en-US" smtClean="0"/>
              <a:t>‹#›</a:t>
            </a:fld>
            <a:endParaRPr lang="en-US"/>
          </a:p>
        </p:txBody>
      </p:sp>
    </p:spTree>
    <p:extLst>
      <p:ext uri="{BB962C8B-B14F-4D97-AF65-F5344CB8AC3E}">
        <p14:creationId xmlns:p14="http://schemas.microsoft.com/office/powerpoint/2010/main" val="24501463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54BD5-8731-4B5F-B218-9C4C8EC7CB0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2CB9FC1-50EA-4F80-88E0-64C4916F9FC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D6E775D-DE2A-467E-9275-468FB42F125C}"/>
              </a:ext>
            </a:extLst>
          </p:cNvPr>
          <p:cNvSpPr>
            <a:spLocks noGrp="1"/>
          </p:cNvSpPr>
          <p:nvPr>
            <p:ph type="dt" sz="half" idx="10"/>
          </p:nvPr>
        </p:nvSpPr>
        <p:spPr/>
        <p:txBody>
          <a:bodyPr/>
          <a:lstStyle/>
          <a:p>
            <a:fld id="{34892F7E-2924-4779-9A20-485CCEEF9E31}" type="datetimeFigureOut">
              <a:rPr lang="en-US" smtClean="0"/>
              <a:t>30/10/2018</a:t>
            </a:fld>
            <a:endParaRPr lang="en-US"/>
          </a:p>
        </p:txBody>
      </p:sp>
      <p:sp>
        <p:nvSpPr>
          <p:cNvPr id="5" name="Footer Placeholder 4">
            <a:extLst>
              <a:ext uri="{FF2B5EF4-FFF2-40B4-BE49-F238E27FC236}">
                <a16:creationId xmlns:a16="http://schemas.microsoft.com/office/drawing/2014/main" id="{8EAB7C2F-D965-4789-8E1C-95216FAC7F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8CAE35-C667-44B0-911A-81B333957E14}"/>
              </a:ext>
            </a:extLst>
          </p:cNvPr>
          <p:cNvSpPr>
            <a:spLocks noGrp="1"/>
          </p:cNvSpPr>
          <p:nvPr>
            <p:ph type="sldNum" sz="quarter" idx="12"/>
          </p:nvPr>
        </p:nvSpPr>
        <p:spPr/>
        <p:txBody>
          <a:bodyPr/>
          <a:lstStyle/>
          <a:p>
            <a:fld id="{56DDC09B-B204-414A-96F4-EC4F1B3A8805}" type="slidenum">
              <a:rPr lang="en-US" smtClean="0"/>
              <a:t>‹#›</a:t>
            </a:fld>
            <a:endParaRPr lang="en-US"/>
          </a:p>
        </p:txBody>
      </p:sp>
    </p:spTree>
    <p:extLst>
      <p:ext uri="{BB962C8B-B14F-4D97-AF65-F5344CB8AC3E}">
        <p14:creationId xmlns:p14="http://schemas.microsoft.com/office/powerpoint/2010/main" val="2363581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476CD-0D57-453D-86F0-DAB274E68D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BA960DD-BB46-4A50-8F63-CB49667B7C5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992FEC4-33A2-405B-B99E-38118F922725}"/>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6381900-06F5-4D04-8BDC-CF4A5EE5F57A}"/>
              </a:ext>
            </a:extLst>
          </p:cNvPr>
          <p:cNvSpPr>
            <a:spLocks noGrp="1"/>
          </p:cNvSpPr>
          <p:nvPr>
            <p:ph type="dt" sz="half" idx="10"/>
          </p:nvPr>
        </p:nvSpPr>
        <p:spPr/>
        <p:txBody>
          <a:bodyPr/>
          <a:lstStyle/>
          <a:p>
            <a:fld id="{34892F7E-2924-4779-9A20-485CCEEF9E31}" type="datetimeFigureOut">
              <a:rPr lang="en-US" smtClean="0"/>
              <a:t>30/10/2018</a:t>
            </a:fld>
            <a:endParaRPr lang="en-US"/>
          </a:p>
        </p:txBody>
      </p:sp>
      <p:sp>
        <p:nvSpPr>
          <p:cNvPr id="6" name="Footer Placeholder 5">
            <a:extLst>
              <a:ext uri="{FF2B5EF4-FFF2-40B4-BE49-F238E27FC236}">
                <a16:creationId xmlns:a16="http://schemas.microsoft.com/office/drawing/2014/main" id="{8EDFE1A4-EAB1-40F6-A5F2-C9D23998F4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C7FFC0-BDCA-441E-ADE8-F00E32578208}"/>
              </a:ext>
            </a:extLst>
          </p:cNvPr>
          <p:cNvSpPr>
            <a:spLocks noGrp="1"/>
          </p:cNvSpPr>
          <p:nvPr>
            <p:ph type="sldNum" sz="quarter" idx="12"/>
          </p:nvPr>
        </p:nvSpPr>
        <p:spPr/>
        <p:txBody>
          <a:bodyPr/>
          <a:lstStyle/>
          <a:p>
            <a:fld id="{56DDC09B-B204-414A-96F4-EC4F1B3A8805}" type="slidenum">
              <a:rPr lang="en-US" smtClean="0"/>
              <a:t>‹#›</a:t>
            </a:fld>
            <a:endParaRPr lang="en-US"/>
          </a:p>
        </p:txBody>
      </p:sp>
    </p:spTree>
    <p:extLst>
      <p:ext uri="{BB962C8B-B14F-4D97-AF65-F5344CB8AC3E}">
        <p14:creationId xmlns:p14="http://schemas.microsoft.com/office/powerpoint/2010/main" val="18340762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FFFC0-6E44-4375-BA68-549766D63D6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ECFE841-7097-43FE-A7D8-317C9B9DDA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8C03ABE-D337-47E8-8AF1-8CEF4B9E44E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8ACCD0E-5810-4267-B249-61B2687387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3BA56B8-B239-4F47-A7AB-68BD1A58E8A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91C5D27-E5D5-4378-B9B3-06FFBD5475C3}"/>
              </a:ext>
            </a:extLst>
          </p:cNvPr>
          <p:cNvSpPr>
            <a:spLocks noGrp="1"/>
          </p:cNvSpPr>
          <p:nvPr>
            <p:ph type="dt" sz="half" idx="10"/>
          </p:nvPr>
        </p:nvSpPr>
        <p:spPr/>
        <p:txBody>
          <a:bodyPr/>
          <a:lstStyle/>
          <a:p>
            <a:fld id="{34892F7E-2924-4779-9A20-485CCEEF9E31}" type="datetimeFigureOut">
              <a:rPr lang="en-US" smtClean="0"/>
              <a:t>30/10/2018</a:t>
            </a:fld>
            <a:endParaRPr lang="en-US"/>
          </a:p>
        </p:txBody>
      </p:sp>
      <p:sp>
        <p:nvSpPr>
          <p:cNvPr id="8" name="Footer Placeholder 7">
            <a:extLst>
              <a:ext uri="{FF2B5EF4-FFF2-40B4-BE49-F238E27FC236}">
                <a16:creationId xmlns:a16="http://schemas.microsoft.com/office/drawing/2014/main" id="{4B82E4AF-B3DD-444B-B78A-3A7A639CDB7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8D7D562-AF2F-42FA-B42C-CF97746369C0}"/>
              </a:ext>
            </a:extLst>
          </p:cNvPr>
          <p:cNvSpPr>
            <a:spLocks noGrp="1"/>
          </p:cNvSpPr>
          <p:nvPr>
            <p:ph type="sldNum" sz="quarter" idx="12"/>
          </p:nvPr>
        </p:nvSpPr>
        <p:spPr/>
        <p:txBody>
          <a:bodyPr/>
          <a:lstStyle/>
          <a:p>
            <a:fld id="{56DDC09B-B204-414A-96F4-EC4F1B3A8805}" type="slidenum">
              <a:rPr lang="en-US" smtClean="0"/>
              <a:t>‹#›</a:t>
            </a:fld>
            <a:endParaRPr lang="en-US"/>
          </a:p>
        </p:txBody>
      </p:sp>
    </p:spTree>
    <p:extLst>
      <p:ext uri="{BB962C8B-B14F-4D97-AF65-F5344CB8AC3E}">
        <p14:creationId xmlns:p14="http://schemas.microsoft.com/office/powerpoint/2010/main" val="2719093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76BDD-6E02-4DDE-B776-259685C40A3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B6B7838-30C3-4D7D-B363-46E222575701}"/>
              </a:ext>
            </a:extLst>
          </p:cNvPr>
          <p:cNvSpPr>
            <a:spLocks noGrp="1"/>
          </p:cNvSpPr>
          <p:nvPr>
            <p:ph type="dt" sz="half" idx="10"/>
          </p:nvPr>
        </p:nvSpPr>
        <p:spPr/>
        <p:txBody>
          <a:bodyPr/>
          <a:lstStyle/>
          <a:p>
            <a:fld id="{34892F7E-2924-4779-9A20-485CCEEF9E31}" type="datetimeFigureOut">
              <a:rPr lang="en-US" smtClean="0"/>
              <a:t>30/10/2018</a:t>
            </a:fld>
            <a:endParaRPr lang="en-US"/>
          </a:p>
        </p:txBody>
      </p:sp>
      <p:sp>
        <p:nvSpPr>
          <p:cNvPr id="4" name="Footer Placeholder 3">
            <a:extLst>
              <a:ext uri="{FF2B5EF4-FFF2-40B4-BE49-F238E27FC236}">
                <a16:creationId xmlns:a16="http://schemas.microsoft.com/office/drawing/2014/main" id="{98288DAA-F56E-430D-BC6B-6785A87CBED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69B4507-946B-40E0-BD10-4BC788665378}"/>
              </a:ext>
            </a:extLst>
          </p:cNvPr>
          <p:cNvSpPr>
            <a:spLocks noGrp="1"/>
          </p:cNvSpPr>
          <p:nvPr>
            <p:ph type="sldNum" sz="quarter" idx="12"/>
          </p:nvPr>
        </p:nvSpPr>
        <p:spPr/>
        <p:txBody>
          <a:bodyPr/>
          <a:lstStyle/>
          <a:p>
            <a:fld id="{56DDC09B-B204-414A-96F4-EC4F1B3A8805}" type="slidenum">
              <a:rPr lang="en-US" smtClean="0"/>
              <a:t>‹#›</a:t>
            </a:fld>
            <a:endParaRPr lang="en-US"/>
          </a:p>
        </p:txBody>
      </p:sp>
    </p:spTree>
    <p:extLst>
      <p:ext uri="{BB962C8B-B14F-4D97-AF65-F5344CB8AC3E}">
        <p14:creationId xmlns:p14="http://schemas.microsoft.com/office/powerpoint/2010/main" val="2078990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2360F01-9441-4555-A8D7-AF81B0617C7A}"/>
              </a:ext>
            </a:extLst>
          </p:cNvPr>
          <p:cNvSpPr>
            <a:spLocks noGrp="1"/>
          </p:cNvSpPr>
          <p:nvPr>
            <p:ph type="dt" sz="half" idx="10"/>
          </p:nvPr>
        </p:nvSpPr>
        <p:spPr/>
        <p:txBody>
          <a:bodyPr/>
          <a:lstStyle/>
          <a:p>
            <a:fld id="{34892F7E-2924-4779-9A20-485CCEEF9E31}" type="datetimeFigureOut">
              <a:rPr lang="en-US" smtClean="0"/>
              <a:t>30/10/2018</a:t>
            </a:fld>
            <a:endParaRPr lang="en-US"/>
          </a:p>
        </p:txBody>
      </p:sp>
      <p:sp>
        <p:nvSpPr>
          <p:cNvPr id="3" name="Footer Placeholder 2">
            <a:extLst>
              <a:ext uri="{FF2B5EF4-FFF2-40B4-BE49-F238E27FC236}">
                <a16:creationId xmlns:a16="http://schemas.microsoft.com/office/drawing/2014/main" id="{46AECF5F-1319-44FD-8FA9-C8A6F8B1493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8B5819E-D078-40CA-8F77-5130EC0B40AB}"/>
              </a:ext>
            </a:extLst>
          </p:cNvPr>
          <p:cNvSpPr>
            <a:spLocks noGrp="1"/>
          </p:cNvSpPr>
          <p:nvPr>
            <p:ph type="sldNum" sz="quarter" idx="12"/>
          </p:nvPr>
        </p:nvSpPr>
        <p:spPr/>
        <p:txBody>
          <a:bodyPr/>
          <a:lstStyle/>
          <a:p>
            <a:fld id="{56DDC09B-B204-414A-96F4-EC4F1B3A8805}" type="slidenum">
              <a:rPr lang="en-US" smtClean="0"/>
              <a:t>‹#›</a:t>
            </a:fld>
            <a:endParaRPr lang="en-US"/>
          </a:p>
        </p:txBody>
      </p:sp>
    </p:spTree>
    <p:extLst>
      <p:ext uri="{BB962C8B-B14F-4D97-AF65-F5344CB8AC3E}">
        <p14:creationId xmlns:p14="http://schemas.microsoft.com/office/powerpoint/2010/main" val="41152918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EA18A-A5DF-41EA-BE1F-81F5BFA6A0D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60F59BB-6ED8-46AF-ABBD-24888F34E5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945B8B2-2A56-4E80-9F7E-2BC3BD3DDE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0465426-4EF6-4B52-9BE8-0FC836A1059C}"/>
              </a:ext>
            </a:extLst>
          </p:cNvPr>
          <p:cNvSpPr>
            <a:spLocks noGrp="1"/>
          </p:cNvSpPr>
          <p:nvPr>
            <p:ph type="dt" sz="half" idx="10"/>
          </p:nvPr>
        </p:nvSpPr>
        <p:spPr/>
        <p:txBody>
          <a:bodyPr/>
          <a:lstStyle/>
          <a:p>
            <a:fld id="{34892F7E-2924-4779-9A20-485CCEEF9E31}" type="datetimeFigureOut">
              <a:rPr lang="en-US" smtClean="0"/>
              <a:t>30/10/2018</a:t>
            </a:fld>
            <a:endParaRPr lang="en-US"/>
          </a:p>
        </p:txBody>
      </p:sp>
      <p:sp>
        <p:nvSpPr>
          <p:cNvPr id="6" name="Footer Placeholder 5">
            <a:extLst>
              <a:ext uri="{FF2B5EF4-FFF2-40B4-BE49-F238E27FC236}">
                <a16:creationId xmlns:a16="http://schemas.microsoft.com/office/drawing/2014/main" id="{8EC4B792-DEEA-4442-B792-DA033B7F2C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DC71A1-C148-4B37-8490-2BF0808D6A06}"/>
              </a:ext>
            </a:extLst>
          </p:cNvPr>
          <p:cNvSpPr>
            <a:spLocks noGrp="1"/>
          </p:cNvSpPr>
          <p:nvPr>
            <p:ph type="sldNum" sz="quarter" idx="12"/>
          </p:nvPr>
        </p:nvSpPr>
        <p:spPr/>
        <p:txBody>
          <a:bodyPr/>
          <a:lstStyle/>
          <a:p>
            <a:fld id="{56DDC09B-B204-414A-96F4-EC4F1B3A8805}" type="slidenum">
              <a:rPr lang="en-US" smtClean="0"/>
              <a:t>‹#›</a:t>
            </a:fld>
            <a:endParaRPr lang="en-US"/>
          </a:p>
        </p:txBody>
      </p:sp>
    </p:spTree>
    <p:extLst>
      <p:ext uri="{BB962C8B-B14F-4D97-AF65-F5344CB8AC3E}">
        <p14:creationId xmlns:p14="http://schemas.microsoft.com/office/powerpoint/2010/main" val="14231577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04D74-7C01-4073-8573-0E218E7C79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768A296-60E5-47A4-BC69-D25165BDD37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8636E0D-A074-4270-9BB6-910C6F8C4B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B6DBE40-9817-4D7F-A97A-EC81E91DED9D}"/>
              </a:ext>
            </a:extLst>
          </p:cNvPr>
          <p:cNvSpPr>
            <a:spLocks noGrp="1"/>
          </p:cNvSpPr>
          <p:nvPr>
            <p:ph type="dt" sz="half" idx="10"/>
          </p:nvPr>
        </p:nvSpPr>
        <p:spPr/>
        <p:txBody>
          <a:bodyPr/>
          <a:lstStyle/>
          <a:p>
            <a:fld id="{34892F7E-2924-4779-9A20-485CCEEF9E31}" type="datetimeFigureOut">
              <a:rPr lang="en-US" smtClean="0"/>
              <a:t>30/10/2018</a:t>
            </a:fld>
            <a:endParaRPr lang="en-US"/>
          </a:p>
        </p:txBody>
      </p:sp>
      <p:sp>
        <p:nvSpPr>
          <p:cNvPr id="6" name="Footer Placeholder 5">
            <a:extLst>
              <a:ext uri="{FF2B5EF4-FFF2-40B4-BE49-F238E27FC236}">
                <a16:creationId xmlns:a16="http://schemas.microsoft.com/office/drawing/2014/main" id="{E75F4C4E-AB94-445F-9394-6135DECE7C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343DB6-009B-4F47-8022-15D67F18251B}"/>
              </a:ext>
            </a:extLst>
          </p:cNvPr>
          <p:cNvSpPr>
            <a:spLocks noGrp="1"/>
          </p:cNvSpPr>
          <p:nvPr>
            <p:ph type="sldNum" sz="quarter" idx="12"/>
          </p:nvPr>
        </p:nvSpPr>
        <p:spPr/>
        <p:txBody>
          <a:bodyPr/>
          <a:lstStyle/>
          <a:p>
            <a:fld id="{56DDC09B-B204-414A-96F4-EC4F1B3A8805}" type="slidenum">
              <a:rPr lang="en-US" smtClean="0"/>
              <a:t>‹#›</a:t>
            </a:fld>
            <a:endParaRPr lang="en-US"/>
          </a:p>
        </p:txBody>
      </p:sp>
    </p:spTree>
    <p:extLst>
      <p:ext uri="{BB962C8B-B14F-4D97-AF65-F5344CB8AC3E}">
        <p14:creationId xmlns:p14="http://schemas.microsoft.com/office/powerpoint/2010/main" val="2571898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1EF7AEF-3448-406F-8AC0-F0FDEFC77D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2742E93-8821-47B4-A962-AD2D8D9F42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42BB73-2912-44A8-BA9E-4D12CBDEC5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892F7E-2924-4779-9A20-485CCEEF9E31}" type="datetimeFigureOut">
              <a:rPr lang="en-US" smtClean="0"/>
              <a:t>30/10/2018</a:t>
            </a:fld>
            <a:endParaRPr lang="en-US"/>
          </a:p>
        </p:txBody>
      </p:sp>
      <p:sp>
        <p:nvSpPr>
          <p:cNvPr id="5" name="Footer Placeholder 4">
            <a:extLst>
              <a:ext uri="{FF2B5EF4-FFF2-40B4-BE49-F238E27FC236}">
                <a16:creationId xmlns:a16="http://schemas.microsoft.com/office/drawing/2014/main" id="{6D039CA2-E619-4360-9D59-51C419F56F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664A0BB-C9B2-444D-8ABB-8678AB5C08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DDC09B-B204-414A-96F4-EC4F1B3A8805}" type="slidenum">
              <a:rPr lang="en-US" smtClean="0"/>
              <a:t>‹#›</a:t>
            </a:fld>
            <a:endParaRPr lang="en-US"/>
          </a:p>
        </p:txBody>
      </p:sp>
    </p:spTree>
    <p:extLst>
      <p:ext uri="{BB962C8B-B14F-4D97-AF65-F5344CB8AC3E}">
        <p14:creationId xmlns:p14="http://schemas.microsoft.com/office/powerpoint/2010/main" val="12335890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jpg"/><Relationship Id="rId4" Type="http://schemas.openxmlformats.org/officeDocument/2006/relationships/image" Target="../media/image1.gif"/></Relationships>
</file>

<file path=ppt/slides/_rels/slide1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1.png"/><Relationship Id="rId7" Type="http://schemas.openxmlformats.org/officeDocument/2006/relationships/image" Target="../media/image33.gif"/><Relationship Id="rId12" Type="http://schemas.openxmlformats.org/officeDocument/2006/relationships/image" Target="../media/image38.png"/><Relationship Id="rId2" Type="http://schemas.openxmlformats.org/officeDocument/2006/relationships/image" Target="../media/image30.png"/><Relationship Id="rId1" Type="http://schemas.openxmlformats.org/officeDocument/2006/relationships/slideLayout" Target="../slideLayouts/slideLayout2.xml"/><Relationship Id="rId6" Type="http://schemas.microsoft.com/office/2007/relationships/hdphoto" Target="../media/hdphoto2.wdp"/><Relationship Id="rId11" Type="http://schemas.openxmlformats.org/officeDocument/2006/relationships/image" Target="../media/image37.gif"/><Relationship Id="rId5" Type="http://schemas.openxmlformats.org/officeDocument/2006/relationships/image" Target="../media/image32.png"/><Relationship Id="rId10" Type="http://schemas.openxmlformats.org/officeDocument/2006/relationships/image" Target="../media/image36.png"/><Relationship Id="rId4" Type="http://schemas.microsoft.com/office/2007/relationships/hdphoto" Target="../media/hdphoto1.wdp"/><Relationship Id="rId9" Type="http://schemas.openxmlformats.org/officeDocument/2006/relationships/image" Target="../media/image35.png"/></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14.gif"/><Relationship Id="rId13" Type="http://schemas.openxmlformats.org/officeDocument/2006/relationships/image" Target="../media/image19.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jpeg"/><Relationship Id="rId2" Type="http://schemas.openxmlformats.org/officeDocument/2006/relationships/image" Target="../media/image8.png"/><Relationship Id="rId16"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image" Target="../media/image20.png"/></Relationships>
</file>

<file path=ppt/slides/_rels/slide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https://ar.wikipedia.org/wiki/%D8%B5%D9%81%D8%B1%D8%A7%D8%A1"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77C4E45-8FFC-4A8C-9A18-C8F54DBC18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7547" y="-280555"/>
            <a:ext cx="13037128" cy="7419109"/>
          </a:xfrm>
          <a:prstGeom prst="rect">
            <a:avLst/>
          </a:prstGeom>
        </p:spPr>
      </p:pic>
      <p:pic>
        <p:nvPicPr>
          <p:cNvPr id="8" name="Picture 7">
            <a:extLst>
              <a:ext uri="{FF2B5EF4-FFF2-40B4-BE49-F238E27FC236}">
                <a16:creationId xmlns:a16="http://schemas.microsoft.com/office/drawing/2014/main" id="{6FEF1A31-7581-4CAF-B0CD-925C02A20C55}"/>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677669" y="1002052"/>
            <a:ext cx="6526696" cy="4340941"/>
          </a:xfrm>
          <a:prstGeom prst="rect">
            <a:avLst/>
          </a:prstGeom>
        </p:spPr>
      </p:pic>
      <p:sp>
        <p:nvSpPr>
          <p:cNvPr id="9" name="Oval 8">
            <a:extLst>
              <a:ext uri="{FF2B5EF4-FFF2-40B4-BE49-F238E27FC236}">
                <a16:creationId xmlns:a16="http://schemas.microsoft.com/office/drawing/2014/main" id="{0ECA8038-C7FB-458F-B47B-EFB183D4FF5E}"/>
              </a:ext>
            </a:extLst>
          </p:cNvPr>
          <p:cNvSpPr/>
          <p:nvPr/>
        </p:nvSpPr>
        <p:spPr>
          <a:xfrm>
            <a:off x="4454577" y="4934058"/>
            <a:ext cx="3282846" cy="1049311"/>
          </a:xfrm>
          <a:prstGeom prst="ellipse">
            <a:avLst/>
          </a:prstGeom>
          <a:solidFill>
            <a:srgbClr val="2B913C"/>
          </a:solidFill>
          <a:ln w="57150">
            <a:solidFill>
              <a:srgbClr val="2B91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3200" b="1" dirty="0">
                <a:solidFill>
                  <a:srgbClr val="002060"/>
                </a:solidFill>
              </a:rPr>
              <a:t>صحتك تهمنا </a:t>
            </a:r>
            <a:endParaRPr lang="en-US" sz="3200" b="1" dirty="0">
              <a:solidFill>
                <a:srgbClr val="002060"/>
              </a:solidFill>
            </a:endParaRPr>
          </a:p>
        </p:txBody>
      </p:sp>
      <p:sp>
        <p:nvSpPr>
          <p:cNvPr id="10" name="Rectangle 9">
            <a:extLst>
              <a:ext uri="{FF2B5EF4-FFF2-40B4-BE49-F238E27FC236}">
                <a16:creationId xmlns:a16="http://schemas.microsoft.com/office/drawing/2014/main" id="{563A1B50-5C8F-47C4-87C6-D0CBDC2E9430}"/>
              </a:ext>
            </a:extLst>
          </p:cNvPr>
          <p:cNvSpPr/>
          <p:nvPr/>
        </p:nvSpPr>
        <p:spPr>
          <a:xfrm>
            <a:off x="4589017" y="4934058"/>
            <a:ext cx="3013967" cy="923330"/>
          </a:xfrm>
          <a:prstGeom prst="rect">
            <a:avLst/>
          </a:prstGeom>
          <a:noFill/>
        </p:spPr>
        <p:txBody>
          <a:bodyPr wrap="none" lIns="91440" tIns="45720" rIns="91440" bIns="45720">
            <a:spAutoFit/>
          </a:bodyPr>
          <a:lstStyle/>
          <a:p>
            <a:pPr algn="ctr"/>
            <a:r>
              <a:rPr lang="ar-SA" sz="5400" b="1" dirty="0">
                <a:ln w="12700">
                  <a:solidFill>
                    <a:schemeClr val="accent1"/>
                  </a:solidFill>
                  <a:prstDash val="solid"/>
                </a:ln>
                <a:solidFill>
                  <a:schemeClr val="accent2">
                    <a:lumMod val="50000"/>
                  </a:schemeClr>
                </a:solidFill>
                <a:effectLst>
                  <a:outerShdw dist="38100" dir="2640000" algn="bl" rotWithShape="0">
                    <a:schemeClr val="accent1"/>
                  </a:outerShdw>
                </a:effectLst>
              </a:rPr>
              <a:t>أمراض الكبد</a:t>
            </a:r>
            <a:endParaRPr lang="en-US" sz="5400" b="1" cap="none" spc="0" dirty="0">
              <a:ln w="12700">
                <a:solidFill>
                  <a:schemeClr val="accent1"/>
                </a:solidFill>
                <a:prstDash val="solid"/>
              </a:ln>
              <a:solidFill>
                <a:schemeClr val="accent2">
                  <a:lumMod val="50000"/>
                </a:schemeClr>
              </a:solidFill>
              <a:effectLst>
                <a:outerShdw dist="38100" dir="2640000" algn="bl" rotWithShape="0">
                  <a:schemeClr val="accent1"/>
                </a:outerShdw>
              </a:effectLst>
            </a:endParaRPr>
          </a:p>
        </p:txBody>
      </p:sp>
      <p:pic>
        <p:nvPicPr>
          <p:cNvPr id="2" name="Cinematic2 Inspirational Music Instrumental">
            <a:hlinkClick r:id="" action="ppaction://media"/>
            <a:extLst>
              <a:ext uri="{FF2B5EF4-FFF2-40B4-BE49-F238E27FC236}">
                <a16:creationId xmlns:a16="http://schemas.microsoft.com/office/drawing/2014/main" id="{A642362E-29F3-425D-B371-031F0333E68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604207880"/>
      </p:ext>
    </p:extLst>
  </p:cSld>
  <p:clrMapOvr>
    <a:masterClrMapping/>
  </p:clrMapOvr>
  <mc:AlternateContent xmlns:mc="http://schemas.openxmlformats.org/markup-compatibility/2006">
    <mc:Choice xmlns:p14="http://schemas.microsoft.com/office/powerpoint/2010/main" Requires="p14">
      <p:transition spd="slow" p14:dur="15250" advTm="8907"/>
    </mc:Choice>
    <mc:Fallback>
      <p:transition spd="slow" advTm="89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par>
                                <p:cTn id="7" presetID="53" presetClass="entr" presetSubtype="528" fill="hold" nodeType="withEffect">
                                  <p:stCondLst>
                                    <p:cond delay="0"/>
                                  </p:stCondLst>
                                  <p:childTnLst>
                                    <p:set>
                                      <p:cBhvr>
                                        <p:cTn id="8" dur="1" fill="hold">
                                          <p:stCondLst>
                                            <p:cond delay="0"/>
                                          </p:stCondLst>
                                        </p:cTn>
                                        <p:tgtEl>
                                          <p:spTgt spid="8"/>
                                        </p:tgtEl>
                                        <p:attrNameLst>
                                          <p:attrName>style.visibility</p:attrName>
                                        </p:attrNameLst>
                                      </p:cBhvr>
                                      <p:to>
                                        <p:strVal val="visible"/>
                                      </p:to>
                                    </p:set>
                                    <p:anim calcmode="lin" valueType="num">
                                      <p:cBhvr>
                                        <p:cTn id="9" dur="1250" fill="hold"/>
                                        <p:tgtEl>
                                          <p:spTgt spid="8"/>
                                        </p:tgtEl>
                                        <p:attrNameLst>
                                          <p:attrName>ppt_w</p:attrName>
                                        </p:attrNameLst>
                                      </p:cBhvr>
                                      <p:tavLst>
                                        <p:tav tm="0">
                                          <p:val>
                                            <p:fltVal val="0"/>
                                          </p:val>
                                        </p:tav>
                                        <p:tav tm="100000">
                                          <p:val>
                                            <p:strVal val="#ppt_w"/>
                                          </p:val>
                                        </p:tav>
                                      </p:tavLst>
                                    </p:anim>
                                    <p:anim calcmode="lin" valueType="num">
                                      <p:cBhvr>
                                        <p:cTn id="10" dur="1250" fill="hold"/>
                                        <p:tgtEl>
                                          <p:spTgt spid="8"/>
                                        </p:tgtEl>
                                        <p:attrNameLst>
                                          <p:attrName>ppt_h</p:attrName>
                                        </p:attrNameLst>
                                      </p:cBhvr>
                                      <p:tavLst>
                                        <p:tav tm="0">
                                          <p:val>
                                            <p:fltVal val="0"/>
                                          </p:val>
                                        </p:tav>
                                        <p:tav tm="100000">
                                          <p:val>
                                            <p:strVal val="#ppt_h"/>
                                          </p:val>
                                        </p:tav>
                                      </p:tavLst>
                                    </p:anim>
                                    <p:animEffect transition="in" filter="fade">
                                      <p:cBhvr>
                                        <p:cTn id="11" dur="1250"/>
                                        <p:tgtEl>
                                          <p:spTgt spid="8"/>
                                        </p:tgtEl>
                                      </p:cBhvr>
                                    </p:animEffect>
                                    <p:anim calcmode="lin" valueType="num">
                                      <p:cBhvr>
                                        <p:cTn id="12" dur="1250" fill="hold"/>
                                        <p:tgtEl>
                                          <p:spTgt spid="8"/>
                                        </p:tgtEl>
                                        <p:attrNameLst>
                                          <p:attrName>ppt_x</p:attrName>
                                        </p:attrNameLst>
                                      </p:cBhvr>
                                      <p:tavLst>
                                        <p:tav tm="0">
                                          <p:val>
                                            <p:fltVal val="0.5"/>
                                          </p:val>
                                        </p:tav>
                                        <p:tav tm="100000">
                                          <p:val>
                                            <p:strVal val="#ppt_x"/>
                                          </p:val>
                                        </p:tav>
                                      </p:tavLst>
                                    </p:anim>
                                    <p:anim calcmode="lin" valueType="num">
                                      <p:cBhvr>
                                        <p:cTn id="13" dur="1250" fill="hold"/>
                                        <p:tgtEl>
                                          <p:spTgt spid="8"/>
                                        </p:tgtEl>
                                        <p:attrNameLst>
                                          <p:attrName>ppt_y</p:attrName>
                                        </p:attrNameLst>
                                      </p:cBhvr>
                                      <p:tavLst>
                                        <p:tav tm="0">
                                          <p:val>
                                            <p:fltVal val="0.5"/>
                                          </p:val>
                                        </p:tav>
                                        <p:tav tm="100000">
                                          <p:val>
                                            <p:strVal val="#ppt_y"/>
                                          </p:val>
                                        </p:tav>
                                      </p:tavLst>
                                    </p:anim>
                                  </p:childTnLst>
                                </p:cTn>
                              </p:par>
                            </p:childTnLst>
                          </p:cTn>
                        </p:par>
                        <p:par>
                          <p:cTn id="14" fill="hold">
                            <p:stCondLst>
                              <p:cond delay="1250"/>
                            </p:stCondLst>
                            <p:childTnLst>
                              <p:par>
                                <p:cTn id="15" presetID="1" presetClass="entr" presetSubtype="0" fill="hold" grpId="0" nodeType="afterEffect">
                                  <p:stCondLst>
                                    <p:cond delay="0"/>
                                  </p:stCondLst>
                                  <p:iterate type="lt">
                                    <p:tmAbs val="0"/>
                                  </p:iterate>
                                  <p:childTnLst>
                                    <p:set>
                                      <p:cBhvr>
                                        <p:cTn id="16" dur="1" fill="hold">
                                          <p:stCondLst>
                                            <p:cond delay="0"/>
                                          </p:stCondLst>
                                        </p:cTn>
                                        <p:tgtEl>
                                          <p:spTgt spid="9"/>
                                        </p:tgtEl>
                                        <p:attrNameLst>
                                          <p:attrName>style.visibility</p:attrName>
                                        </p:attrNameLst>
                                      </p:cBhvr>
                                      <p:to>
                                        <p:strVal val="visible"/>
                                      </p:to>
                                    </p:set>
                                  </p:childTnLst>
                                </p:cTn>
                              </p:par>
                              <p:par>
                                <p:cTn id="17" presetID="34" presetClass="emph" presetSubtype="0" fill="hold" grpId="1" nodeType="withEffect">
                                  <p:stCondLst>
                                    <p:cond delay="0"/>
                                  </p:stCondLst>
                                  <p:iterate type="lt">
                                    <p:tmPct val="10000"/>
                                  </p:iterate>
                                  <p:childTnLst>
                                    <p:animMotion origin="layout" path="M 0 -3.33333E-6 L 0 -0.07222 " pathEditMode="relative" rAng="0" ptsTypes="AA">
                                      <p:cBhvr>
                                        <p:cTn id="18" dur="250" accel="50000" decel="50000" autoRev="1" fill="hold">
                                          <p:stCondLst>
                                            <p:cond delay="0"/>
                                          </p:stCondLst>
                                        </p:cTn>
                                        <p:tgtEl>
                                          <p:spTgt spid="9"/>
                                        </p:tgtEl>
                                        <p:attrNameLst>
                                          <p:attrName>ppt_x</p:attrName>
                                          <p:attrName>ppt_y</p:attrName>
                                        </p:attrNameLst>
                                      </p:cBhvr>
                                      <p:rCtr x="0" y="-3611"/>
                                    </p:animMotion>
                                    <p:animRot by="1500000">
                                      <p:cBhvr>
                                        <p:cTn id="19" dur="125" fill="hold">
                                          <p:stCondLst>
                                            <p:cond delay="0"/>
                                          </p:stCondLst>
                                        </p:cTn>
                                        <p:tgtEl>
                                          <p:spTgt spid="9"/>
                                        </p:tgtEl>
                                        <p:attrNameLst>
                                          <p:attrName>r</p:attrName>
                                        </p:attrNameLst>
                                      </p:cBhvr>
                                    </p:animRot>
                                    <p:animRot by="-1500000">
                                      <p:cBhvr>
                                        <p:cTn id="20" dur="125" fill="hold">
                                          <p:stCondLst>
                                            <p:cond delay="125"/>
                                          </p:stCondLst>
                                        </p:cTn>
                                        <p:tgtEl>
                                          <p:spTgt spid="9"/>
                                        </p:tgtEl>
                                        <p:attrNameLst>
                                          <p:attrName>r</p:attrName>
                                        </p:attrNameLst>
                                      </p:cBhvr>
                                    </p:animRot>
                                    <p:animRot by="-1500000">
                                      <p:cBhvr>
                                        <p:cTn id="21" dur="125" fill="hold">
                                          <p:stCondLst>
                                            <p:cond delay="250"/>
                                          </p:stCondLst>
                                        </p:cTn>
                                        <p:tgtEl>
                                          <p:spTgt spid="9"/>
                                        </p:tgtEl>
                                        <p:attrNameLst>
                                          <p:attrName>r</p:attrName>
                                        </p:attrNameLst>
                                      </p:cBhvr>
                                    </p:animRot>
                                    <p:animRot by="1500000">
                                      <p:cBhvr>
                                        <p:cTn id="22" dur="125" fill="hold">
                                          <p:stCondLst>
                                            <p:cond delay="375"/>
                                          </p:stCondLst>
                                        </p:cTn>
                                        <p:tgtEl>
                                          <p:spTgt spid="9"/>
                                        </p:tgtEl>
                                        <p:attrNameLst>
                                          <p:attrName>r</p:attrName>
                                        </p:attrNameLst>
                                      </p:cBhvr>
                                    </p:animRot>
                                  </p:childTnLst>
                                </p:cTn>
                              </p:par>
                            </p:childTnLst>
                          </p:cTn>
                        </p:par>
                        <p:par>
                          <p:cTn id="23" fill="hold">
                            <p:stCondLst>
                              <p:cond delay="2150"/>
                            </p:stCondLst>
                            <p:childTnLst>
                              <p:par>
                                <p:cTn id="24" presetID="6" presetClass="exit" presetSubtype="32" fill="hold" grpId="2" nodeType="afterEffect">
                                  <p:stCondLst>
                                    <p:cond delay="0"/>
                                  </p:stCondLst>
                                  <p:iterate type="lt">
                                    <p:tmPct val="0"/>
                                  </p:iterate>
                                  <p:childTnLst>
                                    <p:animEffect transition="out" filter="circle(out)">
                                      <p:cBhvr>
                                        <p:cTn id="25" dur="2000"/>
                                        <p:tgtEl>
                                          <p:spTgt spid="9"/>
                                        </p:tgtEl>
                                      </p:cBhvr>
                                    </p:animEffect>
                                    <p:set>
                                      <p:cBhvr>
                                        <p:cTn id="26" dur="1" fill="hold">
                                          <p:stCondLst>
                                            <p:cond delay="1999"/>
                                          </p:stCondLst>
                                        </p:cTn>
                                        <p:tgtEl>
                                          <p:spTgt spid="9"/>
                                        </p:tgtEl>
                                        <p:attrNameLst>
                                          <p:attrName>style.visibility</p:attrName>
                                        </p:attrNameLst>
                                      </p:cBhvr>
                                      <p:to>
                                        <p:strVal val="hidden"/>
                                      </p:to>
                                    </p:set>
                                  </p:childTnLst>
                                </p:cTn>
                              </p:par>
                            </p:childTnLst>
                          </p:cTn>
                        </p:par>
                        <p:par>
                          <p:cTn id="27" fill="hold">
                            <p:stCondLst>
                              <p:cond delay="4150"/>
                            </p:stCondLst>
                            <p:childTnLst>
                              <p:par>
                                <p:cTn id="28" presetID="6" presetClass="entr" presetSubtype="16" fill="hold" grpId="0" nodeType="afterEffect">
                                  <p:stCondLst>
                                    <p:cond delay="0"/>
                                  </p:stCondLst>
                                  <p:iterate type="lt">
                                    <p:tmPct val="10000"/>
                                  </p:iterate>
                                  <p:childTnLst>
                                    <p:set>
                                      <p:cBhvr>
                                        <p:cTn id="29" dur="1" fill="hold">
                                          <p:stCondLst>
                                            <p:cond delay="0"/>
                                          </p:stCondLst>
                                        </p:cTn>
                                        <p:tgtEl>
                                          <p:spTgt spid="10"/>
                                        </p:tgtEl>
                                        <p:attrNameLst>
                                          <p:attrName>style.visibility</p:attrName>
                                        </p:attrNameLst>
                                      </p:cBhvr>
                                      <p:to>
                                        <p:strVal val="visible"/>
                                      </p:to>
                                    </p:set>
                                    <p:animEffect transition="in" filter="circle(in)">
                                      <p:cBhvr>
                                        <p:cTn id="30" dur="1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11" showWhenStopped="0">
                <p:cTn id="31" repeatCount="indefinite" fill="hold" display="0">
                  <p:stCondLst>
                    <p:cond delay="indefinite"/>
                  </p:stCondLst>
                  <p:endCondLst>
                    <p:cond evt="onStopAudio" delay="0">
                      <p:tgtEl>
                        <p:sldTgt/>
                      </p:tgtEl>
                    </p:cond>
                  </p:endCondLst>
                </p:cTn>
                <p:tgtEl>
                  <p:spTgt spid="2"/>
                </p:tgtEl>
              </p:cMediaNode>
            </p:audio>
          </p:childTnLst>
        </p:cTn>
      </p:par>
    </p:tnLst>
    <p:bldLst>
      <p:bldP spid="9" grpId="0" animBg="1"/>
      <p:bldP spid="9" grpId="1" animBg="1"/>
      <p:bldP spid="9" grpId="2" animBg="1"/>
      <p:bldP spid="10" grpId="0"/>
    </p:bldLst>
  </p:timing>
  <p:extLst mod="1">
    <p:ext uri="{E180D4A7-C9FB-4DFB-919C-405C955672EB}">
      <p14:showEvtLst xmlns:p14="http://schemas.microsoft.com/office/powerpoint/2010/main">
        <p14:playEvt time="13" objId="2"/>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7EA05B3-0553-4BCF-AE16-EA58FD86E2A4}"/>
              </a:ext>
            </a:extLst>
          </p:cNvPr>
          <p:cNvSpPr/>
          <p:nvPr/>
        </p:nvSpPr>
        <p:spPr>
          <a:xfrm>
            <a:off x="2964873" y="1279768"/>
            <a:ext cx="8880763" cy="3690241"/>
          </a:xfrm>
          <a:prstGeom prst="rect">
            <a:avLst/>
          </a:prstGeom>
        </p:spPr>
        <p:txBody>
          <a:bodyPr wrap="square">
            <a:spAutoFit/>
          </a:bodyPr>
          <a:lstStyle/>
          <a:p>
            <a:pPr marL="228600" marR="0" algn="r" rtl="1">
              <a:lnSpc>
                <a:spcPct val="120000"/>
              </a:lnSpc>
              <a:spcBef>
                <a:spcPts val="0"/>
              </a:spcBef>
              <a:spcAft>
                <a:spcPts val="1000"/>
              </a:spcAft>
            </a:pPr>
            <a:r>
              <a:rPr lang="ar-SA" sz="3200" b="1" u="sng" dirty="0">
                <a:solidFill>
                  <a:srgbClr val="C00000"/>
                </a:solidFill>
                <a:latin typeface="Cambria" panose="02040503050406030204" pitchFamily="18" charset="0"/>
                <a:ea typeface="Cambria" panose="02040503050406030204" pitchFamily="18" charset="0"/>
                <a:cs typeface="Times New Roman" panose="02020603050405020304" pitchFamily="18" charset="0"/>
              </a:rPr>
              <a:t>1-فيروس الكبد الوبائي </a:t>
            </a:r>
            <a:r>
              <a:rPr lang="en-US" sz="3200" b="1" u="sng" dirty="0">
                <a:solidFill>
                  <a:srgbClr val="C00000"/>
                </a:solidFill>
                <a:latin typeface="Cambria" panose="02040503050406030204" pitchFamily="18" charset="0"/>
                <a:ea typeface="Cambria" panose="02040503050406030204" pitchFamily="18" charset="0"/>
                <a:cs typeface="Times New Roman" panose="02020603050405020304" pitchFamily="18" charset="0"/>
              </a:rPr>
              <a:t>A</a:t>
            </a:r>
            <a:r>
              <a:rPr lang="ar-SA" sz="3200" b="1" u="sng" dirty="0">
                <a:solidFill>
                  <a:srgbClr val="C00000"/>
                </a:solidFill>
                <a:latin typeface="Cambria" panose="02040503050406030204" pitchFamily="18" charset="0"/>
                <a:ea typeface="Cambria" panose="02040503050406030204" pitchFamily="18" charset="0"/>
                <a:cs typeface="Times New Roman" panose="02020603050405020304" pitchFamily="18" charset="0"/>
              </a:rPr>
              <a:t>:</a:t>
            </a:r>
            <a:endParaRPr lang="en-US" sz="2000" dirty="0">
              <a:solidFill>
                <a:srgbClr val="C00000"/>
              </a:solidFill>
              <a:latin typeface="Cambria" panose="02040503050406030204" pitchFamily="18" charset="0"/>
              <a:ea typeface="Cambria" panose="02040503050406030204" pitchFamily="18" charset="0"/>
              <a:cs typeface="Times New Roman" panose="02020603050405020304" pitchFamily="18" charset="0"/>
            </a:endParaRPr>
          </a:p>
          <a:p>
            <a:pPr algn="r">
              <a:lnSpc>
                <a:spcPct val="120000"/>
              </a:lnSpc>
              <a:spcAft>
                <a:spcPts val="1000"/>
              </a:spcAft>
            </a:pPr>
            <a:r>
              <a:rPr lang="ar-SA" sz="2000" b="1" dirty="0">
                <a:solidFill>
                  <a:srgbClr val="4D4436"/>
                </a:solidFill>
                <a:latin typeface="Cambria" panose="02040503050406030204" pitchFamily="18" charset="0"/>
                <a:ea typeface="Cambria" panose="02040503050406030204" pitchFamily="18" charset="0"/>
              </a:rPr>
              <a:t>وهو أقل الأنواع ضرراً ، ينتقل عن طريق الفم أي بالطعام أو الشراب الملوث بالفيروس، وتكون أعراضه بداية بضعف ووهن وممكن ان يسبب اصفرار بالعين مع ميل للقيء وألم بالبطن، وتغير لون البول وإذا لم يتم العلاج تتطور الحالة إلى التهاب بالكبد وعادة يصيب الأطفال.</a:t>
            </a:r>
            <a:endParaRPr lang="en-US" sz="2000" dirty="0">
              <a:solidFill>
                <a:srgbClr val="4D4436"/>
              </a:solidFill>
              <a:latin typeface="Cambria" panose="02040503050406030204" pitchFamily="18" charset="0"/>
              <a:ea typeface="Cambria" panose="02040503050406030204" pitchFamily="18" charset="0"/>
            </a:endParaRPr>
          </a:p>
          <a:p>
            <a:pPr marL="228600" marR="0" algn="r" rtl="1">
              <a:lnSpc>
                <a:spcPct val="120000"/>
              </a:lnSpc>
              <a:spcBef>
                <a:spcPts val="0"/>
              </a:spcBef>
              <a:spcAft>
                <a:spcPts val="1000"/>
              </a:spcAft>
            </a:pPr>
            <a:r>
              <a:rPr lang="ar-SA" sz="3200" b="1" u="sng" dirty="0">
                <a:solidFill>
                  <a:srgbClr val="C00000"/>
                </a:solidFill>
                <a:latin typeface="Cambria" panose="02040503050406030204" pitchFamily="18" charset="0"/>
                <a:ea typeface="Cambria" panose="02040503050406030204" pitchFamily="18" charset="0"/>
                <a:cs typeface="Times New Roman" panose="02020603050405020304" pitchFamily="18" charset="0"/>
              </a:rPr>
              <a:t>2-فيروس الكبد الوبائي </a:t>
            </a:r>
            <a:r>
              <a:rPr lang="en-US" sz="3200" b="1" u="sng" dirty="0">
                <a:solidFill>
                  <a:srgbClr val="C00000"/>
                </a:solidFill>
                <a:latin typeface="Cambria" panose="02040503050406030204" pitchFamily="18" charset="0"/>
                <a:ea typeface="Cambria" panose="02040503050406030204" pitchFamily="18" charset="0"/>
                <a:cs typeface="Times New Roman" panose="02020603050405020304" pitchFamily="18" charset="0"/>
              </a:rPr>
              <a:t>B</a:t>
            </a:r>
            <a:r>
              <a:rPr lang="ar-SA" sz="3200" b="1" u="sng" dirty="0">
                <a:solidFill>
                  <a:srgbClr val="C00000"/>
                </a:solidFill>
                <a:latin typeface="Cambria" panose="02040503050406030204" pitchFamily="18" charset="0"/>
                <a:ea typeface="Cambria" panose="02040503050406030204" pitchFamily="18" charset="0"/>
                <a:cs typeface="Times New Roman" panose="02020603050405020304" pitchFamily="18" charset="0"/>
              </a:rPr>
              <a:t>:</a:t>
            </a:r>
            <a:endParaRPr lang="en-US" sz="2000" dirty="0">
              <a:solidFill>
                <a:srgbClr val="C00000"/>
              </a:solidFill>
              <a:latin typeface="Cambria" panose="02040503050406030204" pitchFamily="18" charset="0"/>
              <a:ea typeface="Cambria" panose="02040503050406030204" pitchFamily="18" charset="0"/>
              <a:cs typeface="Times New Roman" panose="02020603050405020304" pitchFamily="18" charset="0"/>
            </a:endParaRPr>
          </a:p>
          <a:p>
            <a:pPr algn="r"/>
            <a:r>
              <a:rPr lang="ar-SA" sz="2000" b="1" dirty="0">
                <a:latin typeface="Cambria" panose="02040503050406030204" pitchFamily="18" charset="0"/>
                <a:ea typeface="Cambria" panose="02040503050406030204" pitchFamily="18" charset="0"/>
              </a:rPr>
              <a:t>العائل الوحيد له هو الإنسان وينتقل عن طريق نقل الدم والاتصال الجنسي ومن الام لطفلها وغالبا من اي سائل للجسم المصاب بالعدوى وأيضا من امواس الحلاقة وفرش الاسنان والادوات المستخدمة عند طبيب الاسنان، وهو أشد الانواع خطورة، وعادة ما يصيب البالغين.</a:t>
            </a:r>
            <a:endParaRPr lang="en-US" sz="2000" dirty="0"/>
          </a:p>
        </p:txBody>
      </p:sp>
      <p:sp>
        <p:nvSpPr>
          <p:cNvPr id="5" name="Rectangle 4">
            <a:extLst>
              <a:ext uri="{FF2B5EF4-FFF2-40B4-BE49-F238E27FC236}">
                <a16:creationId xmlns:a16="http://schemas.microsoft.com/office/drawing/2014/main" id="{7FEEE6A3-C5FA-45CD-AF72-936FFA8A317A}"/>
              </a:ext>
            </a:extLst>
          </p:cNvPr>
          <p:cNvSpPr/>
          <p:nvPr/>
        </p:nvSpPr>
        <p:spPr>
          <a:xfrm>
            <a:off x="2385767" y="288415"/>
            <a:ext cx="6473247" cy="631135"/>
          </a:xfrm>
          <a:prstGeom prst="rect">
            <a:avLst/>
          </a:prstGeom>
        </p:spPr>
        <p:txBody>
          <a:bodyPr wrap="none">
            <a:spAutoFit/>
          </a:bodyPr>
          <a:lstStyle/>
          <a:p>
            <a:pPr marL="228600" marR="0" algn="r" rtl="1">
              <a:lnSpc>
                <a:spcPct val="120000"/>
              </a:lnSpc>
              <a:spcBef>
                <a:spcPts val="0"/>
              </a:spcBef>
              <a:spcAft>
                <a:spcPts val="1000"/>
              </a:spcAft>
            </a:pPr>
            <a:r>
              <a:rPr lang="ar-SA" sz="3200"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أخطر الأمراض الفيروسية التي قد تصيب الكبد </a:t>
            </a:r>
            <a:endParaRPr lang="en-US" sz="32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endParaRPr>
          </a:p>
        </p:txBody>
      </p:sp>
      <p:pic>
        <p:nvPicPr>
          <p:cNvPr id="3074" name="Picture 2" descr="Image result for hepatitis">
            <a:extLst>
              <a:ext uri="{FF2B5EF4-FFF2-40B4-BE49-F238E27FC236}">
                <a16:creationId xmlns:a16="http://schemas.microsoft.com/office/drawing/2014/main" id="{48D5794A-7734-47B6-B7E0-3E995381D5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585855"/>
            <a:ext cx="4076047" cy="22911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9844593"/>
      </p:ext>
    </p:extLst>
  </p:cSld>
  <p:clrMapOvr>
    <a:masterClrMapping/>
  </p:clrMapOvr>
  <mc:AlternateContent xmlns:mc="http://schemas.openxmlformats.org/markup-compatibility/2006">
    <mc:Choice xmlns:p14="http://schemas.microsoft.com/office/powerpoint/2010/main" Requires="p14">
      <p:transition spd="slow" p14:dur="1200" advTm="27078">
        <p14:prism/>
      </p:transition>
    </mc:Choice>
    <mc:Fallback>
      <p:transition spd="slow" advTm="2707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mph" presetSubtype="10" repeatCount="indefinite" accel="45000" decel="36000" fill="hold" nodeType="afterEffect">
                                  <p:stCondLst>
                                    <p:cond delay="0"/>
                                  </p:stCondLst>
                                  <p:childTnLst>
                                    <p:animClr clrSpc="hsl" dir="ccw">
                                      <p:cBhvr>
                                        <p:cTn id="6" dur="1000" fill="hold"/>
                                        <p:tgtEl>
                                          <p:spTgt spid="5"/>
                                        </p:tgtEl>
                                        <p:attrNameLst>
                                          <p:attrName>stroke.color</p:attrName>
                                        </p:attrNameLst>
                                      </p:cBhvr>
                                      <p:to>
                                        <a:schemeClr val="accent2"/>
                                      </p:to>
                                    </p:animClr>
                                    <p:set>
                                      <p:cBhvr>
                                        <p:cTn id="7" dur="1000" fill="hold"/>
                                        <p:tgtEl>
                                          <p:spTgt spid="5"/>
                                        </p:tgtEl>
                                        <p:attrNameLst>
                                          <p:attrName>stroke.on</p:attrName>
                                        </p:attrNameLst>
                                      </p:cBhvr>
                                      <p:to>
                                        <p:strVal val="true"/>
                                      </p:to>
                                    </p:set>
                                  </p:childTnLst>
                                </p:cTn>
                              </p:par>
                            </p:childTnLst>
                          </p:cTn>
                        </p:par>
                        <p:par>
                          <p:cTn id="8" fill="hold">
                            <p:stCondLst>
                              <p:cond delay="1000"/>
                            </p:stCondLst>
                            <p:childTnLst>
                              <p:par>
                                <p:cTn id="9" presetID="3" presetClass="entr" presetSubtype="10" fill="hold"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blinds(horizontal)">
                                      <p:cBhvr>
                                        <p:cTn id="11" dur="500"/>
                                        <p:tgtEl>
                                          <p:spTgt spid="4">
                                            <p:txEl>
                                              <p:pRg st="0" end="0"/>
                                            </p:txEl>
                                          </p:spTgt>
                                        </p:tgtEl>
                                      </p:cBhvr>
                                    </p:animEffect>
                                  </p:childTnLst>
                                </p:cTn>
                              </p:par>
                            </p:childTnLst>
                          </p:cTn>
                        </p:par>
                        <p:par>
                          <p:cTn id="12" fill="hold">
                            <p:stCondLst>
                              <p:cond delay="1500"/>
                            </p:stCondLst>
                            <p:childTnLst>
                              <p:par>
                                <p:cTn id="13" presetID="18" presetClass="entr" presetSubtype="12" fill="hold" nodeType="after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strips(downLeft)">
                                      <p:cBhvr>
                                        <p:cTn id="15" dur="500"/>
                                        <p:tgtEl>
                                          <p:spTgt spid="4">
                                            <p:txEl>
                                              <p:pRg st="1" end="1"/>
                                            </p:txEl>
                                          </p:spTgt>
                                        </p:tgtEl>
                                      </p:cBhvr>
                                    </p:animEffect>
                                  </p:childTnLst>
                                </p:cTn>
                              </p:par>
                            </p:childTnLst>
                          </p:cTn>
                        </p:par>
                        <p:par>
                          <p:cTn id="16" fill="hold">
                            <p:stCondLst>
                              <p:cond delay="2000"/>
                            </p:stCondLst>
                            <p:childTnLst>
                              <p:par>
                                <p:cTn id="17" presetID="3" presetClass="entr" presetSubtype="10" fill="hold" nodeType="after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blinds(horizontal)">
                                      <p:cBhvr>
                                        <p:cTn id="19" dur="500"/>
                                        <p:tgtEl>
                                          <p:spTgt spid="4">
                                            <p:txEl>
                                              <p:pRg st="2" end="2"/>
                                            </p:txEl>
                                          </p:spTgt>
                                        </p:tgtEl>
                                      </p:cBhvr>
                                    </p:animEffect>
                                  </p:childTnLst>
                                </p:cTn>
                              </p:par>
                            </p:childTnLst>
                          </p:cTn>
                        </p:par>
                        <p:par>
                          <p:cTn id="20" fill="hold">
                            <p:stCondLst>
                              <p:cond delay="2500"/>
                            </p:stCondLst>
                            <p:childTnLst>
                              <p:par>
                                <p:cTn id="21" presetID="18" presetClass="entr" presetSubtype="12" fill="hold" nodeType="after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animEffect transition="in" filter="strips(downLeft)">
                                      <p:cBhvr>
                                        <p:cTn id="23" dur="500"/>
                                        <p:tgtEl>
                                          <p:spTgt spid="4">
                                            <p:txEl>
                                              <p:pRg st="3" end="3"/>
                                            </p:txEl>
                                          </p:spTgt>
                                        </p:tgtEl>
                                      </p:cBhvr>
                                    </p:animEffect>
                                  </p:childTnLst>
                                </p:cTn>
                              </p:par>
                            </p:childTnLst>
                          </p:cTn>
                        </p:par>
                        <p:par>
                          <p:cTn id="24" fill="hold">
                            <p:stCondLst>
                              <p:cond delay="3000"/>
                            </p:stCondLst>
                            <p:childTnLst>
                              <p:par>
                                <p:cTn id="25" presetID="26" presetClass="emph" presetSubtype="0" fill="hold" nodeType="afterEffect">
                                  <p:stCondLst>
                                    <p:cond delay="0"/>
                                  </p:stCondLst>
                                  <p:childTnLst>
                                    <p:animEffect transition="out" filter="fade">
                                      <p:cBhvr>
                                        <p:cTn id="26" dur="500" tmFilter="0, 0; .2, .5; .8, .5; 1, 0"/>
                                        <p:tgtEl>
                                          <p:spTgt spid="3074"/>
                                        </p:tgtEl>
                                      </p:cBhvr>
                                    </p:animEffect>
                                    <p:animScale>
                                      <p:cBhvr>
                                        <p:cTn id="27" dur="250" autoRev="1" fill="hold"/>
                                        <p:tgtEl>
                                          <p:spTgt spid="307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8F1FB24-656C-4CB5-AED5-C9FAC2D1BE24}"/>
              </a:ext>
            </a:extLst>
          </p:cNvPr>
          <p:cNvSpPr/>
          <p:nvPr/>
        </p:nvSpPr>
        <p:spPr>
          <a:xfrm>
            <a:off x="5209309" y="1335660"/>
            <a:ext cx="6289964" cy="1815882"/>
          </a:xfrm>
          <a:prstGeom prst="rect">
            <a:avLst/>
          </a:prstGeom>
        </p:spPr>
        <p:txBody>
          <a:bodyPr wrap="square">
            <a:spAutoFit/>
          </a:bodyPr>
          <a:lstStyle/>
          <a:p>
            <a:pPr marL="228600" algn="r" rtl="1"/>
            <a:r>
              <a:rPr lang="en-US" sz="3200" b="1" u="sng" dirty="0">
                <a:solidFill>
                  <a:srgbClr val="C00000"/>
                </a:solidFill>
                <a:latin typeface="Cambria" panose="02040503050406030204" pitchFamily="18" charset="0"/>
                <a:ea typeface="Cambria" panose="02040503050406030204" pitchFamily="18" charset="0"/>
                <a:cs typeface="Times New Roman" panose="02020603050405020304" pitchFamily="18" charset="0"/>
              </a:rPr>
              <a:t>-3</a:t>
            </a:r>
            <a:r>
              <a:rPr lang="ar-SA" sz="3200" b="1" u="sng" dirty="0">
                <a:solidFill>
                  <a:srgbClr val="C00000"/>
                </a:solidFill>
                <a:latin typeface="Cambria" panose="02040503050406030204" pitchFamily="18" charset="0"/>
                <a:ea typeface="Cambria" panose="02040503050406030204" pitchFamily="18" charset="0"/>
                <a:cs typeface="Times New Roman" panose="02020603050405020304" pitchFamily="18" charset="0"/>
              </a:rPr>
              <a:t>فيروس الكبد الوبائي </a:t>
            </a:r>
            <a:r>
              <a:rPr lang="en-US" sz="3200" b="1" u="sng" dirty="0">
                <a:solidFill>
                  <a:srgbClr val="C00000"/>
                </a:solidFill>
                <a:latin typeface="Cambria" panose="02040503050406030204" pitchFamily="18" charset="0"/>
                <a:ea typeface="Cambria" panose="02040503050406030204" pitchFamily="18" charset="0"/>
                <a:cs typeface="Times New Roman" panose="02020603050405020304" pitchFamily="18" charset="0"/>
              </a:rPr>
              <a:t>C</a:t>
            </a:r>
            <a:r>
              <a:rPr lang="ar-SA" sz="3200" b="1" u="sng" dirty="0">
                <a:solidFill>
                  <a:srgbClr val="C00000"/>
                </a:solidFill>
                <a:latin typeface="Cambria" panose="02040503050406030204" pitchFamily="18" charset="0"/>
                <a:ea typeface="Cambria" panose="02040503050406030204" pitchFamily="18" charset="0"/>
                <a:cs typeface="Times New Roman" panose="02020603050405020304" pitchFamily="18" charset="0"/>
              </a:rPr>
              <a:t>:</a:t>
            </a:r>
            <a:endParaRPr lang="en-US" sz="3200" b="1" u="sng" dirty="0">
              <a:solidFill>
                <a:srgbClr val="C00000"/>
              </a:solidFill>
              <a:latin typeface="Cambria" panose="02040503050406030204" pitchFamily="18" charset="0"/>
              <a:ea typeface="Cambria" panose="02040503050406030204" pitchFamily="18" charset="0"/>
              <a:cs typeface="Times New Roman" panose="02020603050405020304" pitchFamily="18" charset="0"/>
            </a:endParaRPr>
          </a:p>
          <a:p>
            <a:pPr marL="228600" algn="r" rtl="1"/>
            <a:endParaRPr lang="ar-SA" sz="2000" b="1" dirty="0">
              <a:latin typeface="Cambria" panose="02040503050406030204" pitchFamily="18" charset="0"/>
              <a:ea typeface="Cambria" panose="02040503050406030204" pitchFamily="18" charset="0"/>
            </a:endParaRPr>
          </a:p>
          <a:p>
            <a:pPr marL="228600" algn="r" rtl="1"/>
            <a:r>
              <a:rPr lang="ar-SA" sz="2000" b="1" dirty="0">
                <a:latin typeface="Cambria" panose="02040503050406030204" pitchFamily="18" charset="0"/>
                <a:ea typeface="Cambria" panose="02040503050406030204" pitchFamily="18" charset="0"/>
              </a:rPr>
              <a:t>يكون في معظم الحالات ولكنه ينتشر بصورة أكبر واقل خطورة من الفيروس </a:t>
            </a:r>
            <a:r>
              <a:rPr lang="en-US" sz="2000" b="1" dirty="0">
                <a:latin typeface="Cambria" panose="02040503050406030204" pitchFamily="18" charset="0"/>
                <a:ea typeface="Cambria" panose="02040503050406030204" pitchFamily="18" charset="0"/>
              </a:rPr>
              <a:t>B</a:t>
            </a:r>
            <a:r>
              <a:rPr lang="ar-SA" sz="2000" b="1" dirty="0">
                <a:latin typeface="Cambria" panose="02040503050406030204" pitchFamily="18" charset="0"/>
                <a:ea typeface="Cambria" panose="02040503050406030204" pitchFamily="18" charset="0"/>
              </a:rPr>
              <a:t> ،أيضا يمكن ان يحدث في جميع أنحاء العالم وينتقل عن طريق نقل الدم، وغالبا ما يصيب كبار السن.</a:t>
            </a:r>
            <a:endParaRPr lang="en-US" sz="2000" b="1" dirty="0">
              <a:latin typeface="Cambria" panose="02040503050406030204" pitchFamily="18" charset="0"/>
              <a:ea typeface="Cambria" panose="02040503050406030204" pitchFamily="18" charset="0"/>
            </a:endParaRPr>
          </a:p>
        </p:txBody>
      </p:sp>
      <p:pic>
        <p:nvPicPr>
          <p:cNvPr id="4098" name="Picture 2" descr="Image result for hepatitis c">
            <a:extLst>
              <a:ext uri="{FF2B5EF4-FFF2-40B4-BE49-F238E27FC236}">
                <a16:creationId xmlns:a16="http://schemas.microsoft.com/office/drawing/2014/main" id="{8EAD2892-F190-4306-8EE3-31DF1C2CC6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491" y="3151542"/>
            <a:ext cx="5666509" cy="3187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2037658"/>
      </p:ext>
    </p:extLst>
  </p:cSld>
  <p:clrMapOvr>
    <a:masterClrMapping/>
  </p:clrMapOvr>
  <mc:AlternateContent xmlns:mc="http://schemas.openxmlformats.org/markup-compatibility/2006">
    <mc:Choice xmlns:p14="http://schemas.microsoft.com/office/powerpoint/2010/main" Requires="p14">
      <p:transition spd="slow" p14:dur="1200" advTm="12113">
        <p14:prism/>
      </p:transition>
    </mc:Choice>
    <mc:Fallback>
      <p:transition spd="slow" advTm="121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par>
                          <p:cTn id="8" fill="hold">
                            <p:stCondLst>
                              <p:cond delay="500"/>
                            </p:stCondLst>
                            <p:childTnLst>
                              <p:par>
                                <p:cTn id="9" presetID="26" presetClass="emph" presetSubtype="0" fill="hold" nodeType="afterEffect">
                                  <p:stCondLst>
                                    <p:cond delay="0"/>
                                  </p:stCondLst>
                                  <p:childTnLst>
                                    <p:animEffect transition="out" filter="fade">
                                      <p:cBhvr>
                                        <p:cTn id="10" dur="500" tmFilter="0, 0; .2, .5; .8, .5; 1, 0"/>
                                        <p:tgtEl>
                                          <p:spTgt spid="4">
                                            <p:txEl>
                                              <p:pRg st="2" end="2"/>
                                            </p:txEl>
                                          </p:spTgt>
                                        </p:tgtEl>
                                      </p:cBhvr>
                                    </p:animEffect>
                                    <p:animScale>
                                      <p:cBhvr>
                                        <p:cTn id="11" dur="250" autoRev="1" fill="hold"/>
                                        <p:tgtEl>
                                          <p:spTgt spid="4">
                                            <p:txEl>
                                              <p:pRg st="2" end="2"/>
                                            </p:txEl>
                                          </p:spTgt>
                                        </p:tgtEl>
                                      </p:cBhvr>
                                      <p:by x="105000" y="105000"/>
                                    </p:animScale>
                                  </p:childTnLst>
                                </p:cTn>
                              </p:par>
                            </p:childTnLst>
                          </p:cTn>
                        </p:par>
                        <p:par>
                          <p:cTn id="12" fill="hold">
                            <p:stCondLst>
                              <p:cond delay="1000"/>
                            </p:stCondLst>
                            <p:childTnLst>
                              <p:par>
                                <p:cTn id="13" presetID="26" presetClass="emph" presetSubtype="0" fill="hold" nodeType="afterEffect">
                                  <p:stCondLst>
                                    <p:cond delay="0"/>
                                  </p:stCondLst>
                                  <p:childTnLst>
                                    <p:animEffect transition="out" filter="fade">
                                      <p:cBhvr>
                                        <p:cTn id="14" dur="500" tmFilter="0, 0; .2, .5; .8, .5; 1, 0"/>
                                        <p:tgtEl>
                                          <p:spTgt spid="4098"/>
                                        </p:tgtEl>
                                      </p:cBhvr>
                                    </p:animEffect>
                                    <p:animScale>
                                      <p:cBhvr>
                                        <p:cTn id="15" dur="250" autoRev="1" fill="hold"/>
                                        <p:tgtEl>
                                          <p:spTgt spid="409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9C54128F-E00C-4343-9675-65C3B79C121F}"/>
              </a:ext>
            </a:extLst>
          </p:cNvPr>
          <p:cNvGraphicFramePr>
            <a:graphicFrameLocks noGrp="1"/>
          </p:cNvGraphicFramePr>
          <p:nvPr>
            <p:extLst>
              <p:ext uri="{D42A27DB-BD31-4B8C-83A1-F6EECF244321}">
                <p14:modId xmlns:p14="http://schemas.microsoft.com/office/powerpoint/2010/main" val="32778841"/>
              </p:ext>
            </p:extLst>
          </p:nvPr>
        </p:nvGraphicFramePr>
        <p:xfrm>
          <a:off x="1789044" y="664583"/>
          <a:ext cx="7712763" cy="4416313"/>
        </p:xfrm>
        <a:graphic>
          <a:graphicData uri="http://schemas.openxmlformats.org/drawingml/2006/table">
            <a:tbl>
              <a:tblPr firstRow="1" firstCol="1" bandRow="1">
                <a:tableStyleId>{ED083AE6-46FA-4A59-8FB0-9F97EB10719F}</a:tableStyleId>
              </a:tblPr>
              <a:tblGrid>
                <a:gridCol w="4347591">
                  <a:extLst>
                    <a:ext uri="{9D8B030D-6E8A-4147-A177-3AD203B41FA5}">
                      <a16:colId xmlns:a16="http://schemas.microsoft.com/office/drawing/2014/main" val="2574314425"/>
                    </a:ext>
                  </a:extLst>
                </a:gridCol>
                <a:gridCol w="3365172">
                  <a:extLst>
                    <a:ext uri="{9D8B030D-6E8A-4147-A177-3AD203B41FA5}">
                      <a16:colId xmlns:a16="http://schemas.microsoft.com/office/drawing/2014/main" val="3397526618"/>
                    </a:ext>
                  </a:extLst>
                </a:gridCol>
              </a:tblGrid>
              <a:tr h="406836">
                <a:tc gridSpan="2">
                  <a:txBody>
                    <a:bodyPr/>
                    <a:lstStyle/>
                    <a:p>
                      <a:pPr marL="0" marR="0" algn="ctr" rtl="1">
                        <a:lnSpc>
                          <a:spcPct val="120000"/>
                        </a:lnSpc>
                        <a:spcBef>
                          <a:spcPts val="0"/>
                        </a:spcBef>
                        <a:spcAft>
                          <a:spcPts val="0"/>
                        </a:spcAft>
                      </a:pPr>
                      <a:r>
                        <a:rPr lang="ar-SA" sz="2000" dirty="0">
                          <a:effectLst/>
                        </a:rPr>
                        <a:t>أسماء الفحوصات</a:t>
                      </a:r>
                      <a:endParaRPr lang="en-US" sz="1100" dirty="0">
                        <a:solidFill>
                          <a:srgbClr val="4D4436"/>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cell3D prstMaterial="dkEdge">
                      <a:bevel prst="convex"/>
                      <a:lightRig rig="flood" dir="t"/>
                    </a:cell3D>
                  </a:tcPr>
                </a:tc>
                <a:tc hMerge="1">
                  <a:txBody>
                    <a:bodyPr/>
                    <a:lstStyle/>
                    <a:p>
                      <a:endParaRPr lang="en-US"/>
                    </a:p>
                  </a:txBody>
                  <a:tcPr/>
                </a:tc>
                <a:extLst>
                  <a:ext uri="{0D108BD9-81ED-4DB2-BD59-A6C34878D82A}">
                    <a16:rowId xmlns:a16="http://schemas.microsoft.com/office/drawing/2014/main" val="1342968645"/>
                  </a:ext>
                </a:extLst>
              </a:tr>
              <a:tr h="1167757">
                <a:tc>
                  <a:txBody>
                    <a:bodyPr/>
                    <a:lstStyle/>
                    <a:p>
                      <a:pPr marL="0" marR="0" algn="l">
                        <a:lnSpc>
                          <a:spcPct val="120000"/>
                        </a:lnSpc>
                        <a:spcBef>
                          <a:spcPts val="0"/>
                        </a:spcBef>
                        <a:spcAft>
                          <a:spcPts val="0"/>
                        </a:spcAft>
                      </a:pPr>
                      <a:r>
                        <a:rPr lang="en-US" sz="1800" dirty="0">
                          <a:effectLst/>
                        </a:rPr>
                        <a:t>AST, ALT, ALP, GGT, Bilirubin T,D, Total Protein, Albumin </a:t>
                      </a:r>
                      <a:endParaRPr lang="en-US" sz="1100" dirty="0">
                        <a:solidFill>
                          <a:srgbClr val="4D4436"/>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cell3D prstMaterial="dkEdge">
                      <a:bevel prst="convex"/>
                      <a:lightRig rig="flood" dir="t"/>
                    </a:cell3D>
                  </a:tcPr>
                </a:tc>
                <a:tc>
                  <a:txBody>
                    <a:bodyPr/>
                    <a:lstStyle/>
                    <a:p>
                      <a:pPr marL="0" marR="0" algn="ctr" rtl="1">
                        <a:lnSpc>
                          <a:spcPct val="120000"/>
                        </a:lnSpc>
                        <a:spcBef>
                          <a:spcPts val="0"/>
                        </a:spcBef>
                        <a:spcAft>
                          <a:spcPts val="0"/>
                        </a:spcAft>
                      </a:pPr>
                      <a:r>
                        <a:rPr lang="ar-SA" sz="1800" b="1" dirty="0">
                          <a:effectLst/>
                        </a:rPr>
                        <a:t>فحوصات خاصة </a:t>
                      </a:r>
                      <a:r>
                        <a:rPr lang="ar-JO" sz="1800" b="1" dirty="0">
                          <a:effectLst/>
                        </a:rPr>
                        <a:t>بالكبد</a:t>
                      </a:r>
                      <a:endParaRPr lang="en-US" sz="1100" b="1" dirty="0">
                        <a:solidFill>
                          <a:srgbClr val="4D4436"/>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cell3D prstMaterial="dkEdge">
                      <a:bevel prst="convex"/>
                      <a:lightRig rig="flood" dir="t"/>
                    </a:cell3D>
                  </a:tcPr>
                </a:tc>
                <a:extLst>
                  <a:ext uri="{0D108BD9-81ED-4DB2-BD59-A6C34878D82A}">
                    <a16:rowId xmlns:a16="http://schemas.microsoft.com/office/drawing/2014/main" val="2987742428"/>
                  </a:ext>
                </a:extLst>
              </a:tr>
              <a:tr h="1219641">
                <a:tc>
                  <a:txBody>
                    <a:bodyPr/>
                    <a:lstStyle/>
                    <a:p>
                      <a:pPr marL="0" marR="0" algn="l">
                        <a:lnSpc>
                          <a:spcPct val="120000"/>
                        </a:lnSpc>
                        <a:spcBef>
                          <a:spcPts val="0"/>
                        </a:spcBef>
                        <a:spcAft>
                          <a:spcPts val="0"/>
                        </a:spcAft>
                      </a:pPr>
                      <a:r>
                        <a:rPr lang="en-US" sz="1800" dirty="0">
                          <a:effectLst/>
                        </a:rPr>
                        <a:t>HAV IgM/T, HBsAg/Ab, </a:t>
                      </a:r>
                      <a:r>
                        <a:rPr lang="en-US" sz="1800" dirty="0" err="1">
                          <a:effectLst/>
                        </a:rPr>
                        <a:t>HBeAg</a:t>
                      </a:r>
                      <a:r>
                        <a:rPr lang="en-US" sz="1800" dirty="0">
                          <a:effectLst/>
                        </a:rPr>
                        <a:t>/Ab, </a:t>
                      </a:r>
                      <a:endParaRPr lang="en-US" sz="1100" dirty="0">
                        <a:effectLst/>
                      </a:endParaRPr>
                    </a:p>
                    <a:p>
                      <a:pPr marL="0" marR="0" algn="l">
                        <a:lnSpc>
                          <a:spcPct val="120000"/>
                        </a:lnSpc>
                        <a:spcBef>
                          <a:spcPts val="0"/>
                        </a:spcBef>
                        <a:spcAft>
                          <a:spcPts val="0"/>
                        </a:spcAft>
                      </a:pPr>
                      <a:r>
                        <a:rPr lang="en-US" sz="1800" dirty="0" err="1">
                          <a:effectLst/>
                        </a:rPr>
                        <a:t>HBc</a:t>
                      </a:r>
                      <a:r>
                        <a:rPr lang="en-US" sz="1800" dirty="0">
                          <a:effectLst/>
                        </a:rPr>
                        <a:t> IgM/T, HCV IgM/T </a:t>
                      </a:r>
                      <a:endParaRPr lang="en-US" sz="1100" dirty="0">
                        <a:effectLst/>
                      </a:endParaRPr>
                    </a:p>
                    <a:p>
                      <a:pPr marL="0" marR="0" algn="l">
                        <a:lnSpc>
                          <a:spcPct val="120000"/>
                        </a:lnSpc>
                        <a:spcBef>
                          <a:spcPts val="0"/>
                        </a:spcBef>
                        <a:spcAft>
                          <a:spcPts val="0"/>
                        </a:spcAft>
                      </a:pPr>
                      <a:r>
                        <a:rPr lang="en-US" sz="1800" dirty="0">
                          <a:effectLst/>
                        </a:rPr>
                        <a:t>Hepatitis Profile By PCR</a:t>
                      </a:r>
                      <a:endParaRPr lang="en-US" sz="1100" dirty="0">
                        <a:solidFill>
                          <a:srgbClr val="4D4436"/>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cell3D prstMaterial="dkEdge">
                      <a:bevel prst="convex"/>
                      <a:lightRig rig="flood" dir="t"/>
                    </a:cell3D>
                  </a:tcPr>
                </a:tc>
                <a:tc>
                  <a:txBody>
                    <a:bodyPr/>
                    <a:lstStyle/>
                    <a:p>
                      <a:pPr marL="0" marR="0" algn="ctr" rtl="1">
                        <a:lnSpc>
                          <a:spcPct val="120000"/>
                        </a:lnSpc>
                        <a:spcBef>
                          <a:spcPts val="0"/>
                        </a:spcBef>
                        <a:spcAft>
                          <a:spcPts val="0"/>
                        </a:spcAft>
                      </a:pPr>
                      <a:r>
                        <a:rPr lang="ar-JO" sz="1800" b="1" dirty="0">
                          <a:effectLst/>
                        </a:rPr>
                        <a:t>فحوصات خاصة بفيروس الكبد</a:t>
                      </a:r>
                      <a:endParaRPr lang="en-US" sz="1100" b="1" dirty="0">
                        <a:solidFill>
                          <a:srgbClr val="4D4436"/>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cell3D prstMaterial="dkEdge">
                      <a:bevel prst="convex"/>
                      <a:lightRig rig="flood" dir="t"/>
                    </a:cell3D>
                  </a:tcPr>
                </a:tc>
                <a:extLst>
                  <a:ext uri="{0D108BD9-81ED-4DB2-BD59-A6C34878D82A}">
                    <a16:rowId xmlns:a16="http://schemas.microsoft.com/office/drawing/2014/main" val="2435680970"/>
                  </a:ext>
                </a:extLst>
              </a:tr>
              <a:tr h="851320">
                <a:tc>
                  <a:txBody>
                    <a:bodyPr/>
                    <a:lstStyle/>
                    <a:p>
                      <a:pPr marL="0" marR="0" algn="l">
                        <a:lnSpc>
                          <a:spcPct val="120000"/>
                        </a:lnSpc>
                        <a:spcBef>
                          <a:spcPts val="0"/>
                        </a:spcBef>
                        <a:spcAft>
                          <a:spcPts val="0"/>
                        </a:spcAft>
                      </a:pPr>
                      <a:r>
                        <a:rPr lang="en-US" sz="2000">
                          <a:effectLst/>
                        </a:rPr>
                        <a:t>HIV 1, HIV 2</a:t>
                      </a:r>
                      <a:endParaRPr lang="en-US" sz="1100">
                        <a:effectLst/>
                      </a:endParaRPr>
                    </a:p>
                    <a:p>
                      <a:pPr marL="0" marR="0" algn="l">
                        <a:lnSpc>
                          <a:spcPct val="120000"/>
                        </a:lnSpc>
                        <a:spcBef>
                          <a:spcPts val="0"/>
                        </a:spcBef>
                        <a:spcAft>
                          <a:spcPts val="0"/>
                        </a:spcAft>
                      </a:pPr>
                      <a:r>
                        <a:rPr lang="en-US" sz="2000">
                          <a:effectLst/>
                        </a:rPr>
                        <a:t>HIV by PCR</a:t>
                      </a:r>
                      <a:endParaRPr lang="en-US" sz="1100">
                        <a:solidFill>
                          <a:srgbClr val="4D4436"/>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cell3D prstMaterial="dkEdge">
                      <a:bevel prst="convex"/>
                      <a:lightRig rig="flood" dir="t"/>
                    </a:cell3D>
                  </a:tcPr>
                </a:tc>
                <a:tc>
                  <a:txBody>
                    <a:bodyPr/>
                    <a:lstStyle/>
                    <a:p>
                      <a:pPr marL="0" marR="0" algn="ctr" rtl="1">
                        <a:lnSpc>
                          <a:spcPct val="120000"/>
                        </a:lnSpc>
                        <a:spcBef>
                          <a:spcPts val="0"/>
                        </a:spcBef>
                        <a:spcAft>
                          <a:spcPts val="0"/>
                        </a:spcAft>
                      </a:pPr>
                      <a:r>
                        <a:rPr lang="ar-JO" sz="1800" b="1" dirty="0">
                          <a:effectLst/>
                        </a:rPr>
                        <a:t>فحوصات نقص المناعة</a:t>
                      </a:r>
                      <a:endParaRPr lang="en-US" sz="1100" b="1" dirty="0">
                        <a:solidFill>
                          <a:srgbClr val="4D4436"/>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cell3D prstMaterial="dkEdge">
                      <a:bevel prst="convex"/>
                      <a:lightRig rig="flood" dir="t"/>
                    </a:cell3D>
                  </a:tcPr>
                </a:tc>
                <a:extLst>
                  <a:ext uri="{0D108BD9-81ED-4DB2-BD59-A6C34878D82A}">
                    <a16:rowId xmlns:a16="http://schemas.microsoft.com/office/drawing/2014/main" val="2643005487"/>
                  </a:ext>
                </a:extLst>
              </a:tr>
              <a:tr h="770759">
                <a:tc>
                  <a:txBody>
                    <a:bodyPr/>
                    <a:lstStyle/>
                    <a:p>
                      <a:pPr marL="0" marR="0" algn="l">
                        <a:lnSpc>
                          <a:spcPct val="120000"/>
                        </a:lnSpc>
                        <a:spcBef>
                          <a:spcPts val="0"/>
                        </a:spcBef>
                        <a:spcAft>
                          <a:spcPts val="0"/>
                        </a:spcAft>
                      </a:pPr>
                      <a:r>
                        <a:rPr lang="en-US" sz="1800" dirty="0">
                          <a:effectLst/>
                        </a:rPr>
                        <a:t>HSV 1, HSV 2, </a:t>
                      </a:r>
                      <a:endParaRPr lang="en-US" sz="1100" dirty="0">
                        <a:effectLst/>
                      </a:endParaRPr>
                    </a:p>
                    <a:p>
                      <a:pPr marL="0" marR="0" algn="l">
                        <a:lnSpc>
                          <a:spcPct val="120000"/>
                        </a:lnSpc>
                        <a:spcBef>
                          <a:spcPts val="0"/>
                        </a:spcBef>
                        <a:spcAft>
                          <a:spcPts val="0"/>
                        </a:spcAft>
                      </a:pPr>
                      <a:r>
                        <a:rPr lang="en-US" sz="1800" dirty="0">
                          <a:effectLst/>
                        </a:rPr>
                        <a:t>CMV IgG/IgM</a:t>
                      </a:r>
                      <a:endParaRPr lang="en-US" sz="1100" dirty="0">
                        <a:solidFill>
                          <a:srgbClr val="4D4436"/>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cell3D prstMaterial="dkEdge">
                      <a:bevel prst="convex"/>
                      <a:lightRig rig="flood" dir="t"/>
                    </a:cell3D>
                  </a:tcPr>
                </a:tc>
                <a:tc>
                  <a:txBody>
                    <a:bodyPr/>
                    <a:lstStyle/>
                    <a:p>
                      <a:pPr marL="0" marR="0" algn="ctr" rtl="1">
                        <a:lnSpc>
                          <a:spcPct val="120000"/>
                        </a:lnSpc>
                        <a:spcBef>
                          <a:spcPts val="0"/>
                        </a:spcBef>
                        <a:spcAft>
                          <a:spcPts val="0"/>
                        </a:spcAft>
                      </a:pPr>
                      <a:r>
                        <a:rPr lang="ar-JO" sz="1800" b="1" dirty="0">
                          <a:effectLst/>
                        </a:rPr>
                        <a:t>فحوصات فيروسات أخرى </a:t>
                      </a:r>
                      <a:endParaRPr lang="en-US" sz="1100" b="1" dirty="0">
                        <a:solidFill>
                          <a:srgbClr val="4D4436"/>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cell3D prstMaterial="dkEdge">
                      <a:bevel prst="convex"/>
                      <a:lightRig rig="flood" dir="t"/>
                    </a:cell3D>
                  </a:tcPr>
                </a:tc>
                <a:extLst>
                  <a:ext uri="{0D108BD9-81ED-4DB2-BD59-A6C34878D82A}">
                    <a16:rowId xmlns:a16="http://schemas.microsoft.com/office/drawing/2014/main" val="1873201102"/>
                  </a:ext>
                </a:extLst>
              </a:tr>
            </a:tbl>
          </a:graphicData>
        </a:graphic>
      </p:graphicFrame>
      <p:pic>
        <p:nvPicPr>
          <p:cNvPr id="2" name="Happy and Fun Pop Background Music For Videos">
            <a:hlinkClick r:id="" action="ppaction://media"/>
            <a:extLst>
              <a:ext uri="{FF2B5EF4-FFF2-40B4-BE49-F238E27FC236}">
                <a16:creationId xmlns:a16="http://schemas.microsoft.com/office/drawing/2014/main" id="{951A651A-6D28-43AB-9D87-D7D49C26CAC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80340809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advTm="30839">
        <p15:prstTrans prst="prestige"/>
      </p:transition>
    </mc:Choice>
    <mc:Fallback>
      <p:transition spd="slow" advTm="3083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par>
                                <p:cTn id="7" presetID="32" presetClass="emph" presetSubtype="0" fill="hold" nodeType="withEffect">
                                  <p:stCondLst>
                                    <p:cond delay="0"/>
                                  </p:stCondLst>
                                  <p:childTnLst>
                                    <p:animRot by="120000">
                                      <p:cBhvr>
                                        <p:cTn id="8" dur="100" fill="hold">
                                          <p:stCondLst>
                                            <p:cond delay="0"/>
                                          </p:stCondLst>
                                        </p:cTn>
                                        <p:tgtEl>
                                          <p:spTgt spid="4"/>
                                        </p:tgtEl>
                                        <p:attrNameLst>
                                          <p:attrName>r</p:attrName>
                                        </p:attrNameLst>
                                      </p:cBhvr>
                                    </p:animRot>
                                    <p:animRot by="-240000">
                                      <p:cBhvr>
                                        <p:cTn id="9" dur="200" fill="hold">
                                          <p:stCondLst>
                                            <p:cond delay="200"/>
                                          </p:stCondLst>
                                        </p:cTn>
                                        <p:tgtEl>
                                          <p:spTgt spid="4"/>
                                        </p:tgtEl>
                                        <p:attrNameLst>
                                          <p:attrName>r</p:attrName>
                                        </p:attrNameLst>
                                      </p:cBhvr>
                                    </p:animRot>
                                    <p:animRot by="240000">
                                      <p:cBhvr>
                                        <p:cTn id="10" dur="200" fill="hold">
                                          <p:stCondLst>
                                            <p:cond delay="400"/>
                                          </p:stCondLst>
                                        </p:cTn>
                                        <p:tgtEl>
                                          <p:spTgt spid="4"/>
                                        </p:tgtEl>
                                        <p:attrNameLst>
                                          <p:attrName>r</p:attrName>
                                        </p:attrNameLst>
                                      </p:cBhvr>
                                    </p:animRot>
                                    <p:animRot by="-240000">
                                      <p:cBhvr>
                                        <p:cTn id="11" dur="200" fill="hold">
                                          <p:stCondLst>
                                            <p:cond delay="600"/>
                                          </p:stCondLst>
                                        </p:cTn>
                                        <p:tgtEl>
                                          <p:spTgt spid="4"/>
                                        </p:tgtEl>
                                        <p:attrNameLst>
                                          <p:attrName>r</p:attrName>
                                        </p:attrNameLst>
                                      </p:cBhvr>
                                    </p:animRot>
                                    <p:animRot by="120000">
                                      <p:cBhvr>
                                        <p:cTn id="12"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3" repeatCount="indefinite" fill="hold" display="0">
                  <p:stCondLst>
                    <p:cond delay="indefinite"/>
                  </p:stCondLst>
                  <p:endCondLst>
                    <p:cond evt="onStopAudio" delay="0">
                      <p:tgtEl>
                        <p:sldTgt/>
                      </p:tgtEl>
                    </p:cond>
                  </p:endCondLst>
                </p:cTn>
                <p:tgtEl>
                  <p:spTgt spid="2"/>
                </p:tgtEl>
              </p:cMediaNode>
            </p:audio>
          </p:childTnLst>
        </p:cTn>
      </p:par>
    </p:tnLst>
  </p:timing>
  <p:extLst mod="1">
    <p:ext uri="{E180D4A7-C9FB-4DFB-919C-405C955672EB}">
      <p14:showEvtLst xmlns:p14="http://schemas.microsoft.com/office/powerpoint/2010/main">
        <p14:playEvt time="0" objId="2"/>
      </p14:showEvtLst>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2FBA564-E744-4DF7-89FE-4A2C9B450C2B}"/>
              </a:ext>
            </a:extLst>
          </p:cNvPr>
          <p:cNvPicPr>
            <a:picLocks noChangeAspect="1"/>
          </p:cNvPicPr>
          <p:nvPr/>
        </p:nvPicPr>
        <p:blipFill>
          <a:blip r:embed="rId2"/>
          <a:stretch>
            <a:fillRect/>
          </a:stretch>
        </p:blipFill>
        <p:spPr>
          <a:xfrm>
            <a:off x="-35192" y="-33623"/>
            <a:ext cx="12262384" cy="6925245"/>
          </a:xfrm>
          <a:prstGeom prst="rect">
            <a:avLst/>
          </a:prstGeom>
        </p:spPr>
      </p:pic>
      <p:pic>
        <p:nvPicPr>
          <p:cNvPr id="6" name="Picture 5">
            <a:extLst>
              <a:ext uri="{FF2B5EF4-FFF2-40B4-BE49-F238E27FC236}">
                <a16:creationId xmlns:a16="http://schemas.microsoft.com/office/drawing/2014/main" id="{4316BD4B-6ADE-483C-BF77-F1CEECA38E32}"/>
              </a:ext>
            </a:extLst>
          </p:cNvPr>
          <p:cNvPicPr>
            <a:picLocks noChangeAspect="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tretch>
            <a:fillRect/>
          </a:stretch>
        </p:blipFill>
        <p:spPr>
          <a:xfrm rot="20979317">
            <a:off x="6479089" y="2501638"/>
            <a:ext cx="1269638" cy="820032"/>
          </a:xfrm>
          <a:prstGeom prst="rect">
            <a:avLst/>
          </a:prstGeom>
        </p:spPr>
      </p:pic>
      <p:pic>
        <p:nvPicPr>
          <p:cNvPr id="12" name="Picture 11">
            <a:extLst>
              <a:ext uri="{FF2B5EF4-FFF2-40B4-BE49-F238E27FC236}">
                <a16:creationId xmlns:a16="http://schemas.microsoft.com/office/drawing/2014/main" id="{50772D3C-09FA-4D7D-B977-C05EE0171F61}"/>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11200"/>
                    </a14:imgEffect>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0" y="5714710"/>
            <a:ext cx="12087844" cy="1143290"/>
          </a:xfrm>
          <a:prstGeom prst="rect">
            <a:avLst/>
          </a:prstGeom>
        </p:spPr>
      </p:pic>
      <p:pic>
        <p:nvPicPr>
          <p:cNvPr id="13" name="Picture 12">
            <a:extLst>
              <a:ext uri="{FF2B5EF4-FFF2-40B4-BE49-F238E27FC236}">
                <a16:creationId xmlns:a16="http://schemas.microsoft.com/office/drawing/2014/main" id="{E63D995F-A67A-445E-9DEF-7047D2EEE71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5277" y="3642849"/>
            <a:ext cx="1702602" cy="3419694"/>
          </a:xfrm>
          <a:prstGeom prst="rect">
            <a:avLst/>
          </a:prstGeom>
        </p:spPr>
      </p:pic>
      <p:grpSp>
        <p:nvGrpSpPr>
          <p:cNvPr id="8" name="Group 7">
            <a:extLst>
              <a:ext uri="{FF2B5EF4-FFF2-40B4-BE49-F238E27FC236}">
                <a16:creationId xmlns:a16="http://schemas.microsoft.com/office/drawing/2014/main" id="{5A4D0121-788A-453A-BBB8-B114EDC5F60A}"/>
              </a:ext>
            </a:extLst>
          </p:cNvPr>
          <p:cNvGrpSpPr/>
          <p:nvPr/>
        </p:nvGrpSpPr>
        <p:grpSpPr>
          <a:xfrm flipH="1">
            <a:off x="-97601" y="4342303"/>
            <a:ext cx="1194839" cy="2430582"/>
            <a:chOff x="7043736" y="1413530"/>
            <a:chExt cx="1895475" cy="3530378"/>
          </a:xfrm>
        </p:grpSpPr>
        <p:pic>
          <p:nvPicPr>
            <p:cNvPr id="9" name="Picture 8">
              <a:extLst>
                <a:ext uri="{FF2B5EF4-FFF2-40B4-BE49-F238E27FC236}">
                  <a16:creationId xmlns:a16="http://schemas.microsoft.com/office/drawing/2014/main" id="{E984E3C2-D78D-4708-8DC3-F6F842BB99F7}"/>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7043736" y="2000683"/>
              <a:ext cx="1895475" cy="2943225"/>
            </a:xfrm>
            <a:prstGeom prst="rect">
              <a:avLst/>
            </a:prstGeom>
          </p:spPr>
        </p:pic>
        <p:pic>
          <p:nvPicPr>
            <p:cNvPr id="10" name="Picture 9">
              <a:extLst>
                <a:ext uri="{FF2B5EF4-FFF2-40B4-BE49-F238E27FC236}">
                  <a16:creationId xmlns:a16="http://schemas.microsoft.com/office/drawing/2014/main" id="{BCAB2DD0-B6EE-402D-B5DF-EDC6CF9D0205}"/>
                </a:ext>
              </a:extLst>
            </p:cNvPr>
            <p:cNvPicPr>
              <a:picLocks noChangeAspect="1"/>
            </p:cNvPicPr>
            <p:nvPr/>
          </p:nvPicPr>
          <p:blipFill>
            <a:blip r:embed="rId9">
              <a:clrChange>
                <a:clrFrom>
                  <a:srgbClr val="807567"/>
                </a:clrFrom>
                <a:clrTo>
                  <a:srgbClr val="807567">
                    <a:alpha val="0"/>
                  </a:srgbClr>
                </a:clrTo>
              </a:clrChange>
              <a:extLst>
                <a:ext uri="{28A0092B-C50C-407E-A947-70E740481C1C}">
                  <a14:useLocalDpi xmlns:a14="http://schemas.microsoft.com/office/drawing/2010/main" val="0"/>
                </a:ext>
              </a:extLst>
            </a:blip>
            <a:stretch>
              <a:fillRect/>
            </a:stretch>
          </p:blipFill>
          <p:spPr>
            <a:xfrm>
              <a:off x="7555878" y="1413530"/>
              <a:ext cx="789786" cy="886494"/>
            </a:xfrm>
            <a:prstGeom prst="rect">
              <a:avLst/>
            </a:prstGeom>
          </p:spPr>
        </p:pic>
      </p:grpSp>
      <p:grpSp>
        <p:nvGrpSpPr>
          <p:cNvPr id="11" name="Group 10">
            <a:extLst>
              <a:ext uri="{FF2B5EF4-FFF2-40B4-BE49-F238E27FC236}">
                <a16:creationId xmlns:a16="http://schemas.microsoft.com/office/drawing/2014/main" id="{EA9E4087-7870-4454-984F-DA33D6795F90}"/>
              </a:ext>
            </a:extLst>
          </p:cNvPr>
          <p:cNvGrpSpPr/>
          <p:nvPr/>
        </p:nvGrpSpPr>
        <p:grpSpPr>
          <a:xfrm flipH="1">
            <a:off x="6092946" y="4397166"/>
            <a:ext cx="1194839" cy="2430582"/>
            <a:chOff x="7043736" y="1413530"/>
            <a:chExt cx="1895475" cy="3530378"/>
          </a:xfrm>
        </p:grpSpPr>
        <p:pic>
          <p:nvPicPr>
            <p:cNvPr id="15" name="Picture 14">
              <a:extLst>
                <a:ext uri="{FF2B5EF4-FFF2-40B4-BE49-F238E27FC236}">
                  <a16:creationId xmlns:a16="http://schemas.microsoft.com/office/drawing/2014/main" id="{FEDA2436-E6BA-4159-8494-7F2FB89572DB}"/>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7043736" y="2000683"/>
              <a:ext cx="1895475" cy="2943225"/>
            </a:xfrm>
            <a:prstGeom prst="rect">
              <a:avLst/>
            </a:prstGeom>
          </p:spPr>
        </p:pic>
        <p:pic>
          <p:nvPicPr>
            <p:cNvPr id="17" name="Picture 16">
              <a:extLst>
                <a:ext uri="{FF2B5EF4-FFF2-40B4-BE49-F238E27FC236}">
                  <a16:creationId xmlns:a16="http://schemas.microsoft.com/office/drawing/2014/main" id="{4D686C40-FE24-4CAD-8969-4094EB811A16}"/>
                </a:ext>
              </a:extLst>
            </p:cNvPr>
            <p:cNvPicPr>
              <a:picLocks noChangeAspect="1"/>
            </p:cNvPicPr>
            <p:nvPr/>
          </p:nvPicPr>
          <p:blipFill>
            <a:blip r:embed="rId9">
              <a:clrChange>
                <a:clrFrom>
                  <a:srgbClr val="807567"/>
                </a:clrFrom>
                <a:clrTo>
                  <a:srgbClr val="807567">
                    <a:alpha val="0"/>
                  </a:srgbClr>
                </a:clrTo>
              </a:clrChange>
              <a:extLst>
                <a:ext uri="{28A0092B-C50C-407E-A947-70E740481C1C}">
                  <a14:useLocalDpi xmlns:a14="http://schemas.microsoft.com/office/drawing/2010/main" val="0"/>
                </a:ext>
              </a:extLst>
            </a:blip>
            <a:stretch>
              <a:fillRect/>
            </a:stretch>
          </p:blipFill>
          <p:spPr>
            <a:xfrm>
              <a:off x="7555878" y="1413530"/>
              <a:ext cx="789786" cy="886494"/>
            </a:xfrm>
            <a:prstGeom prst="rect">
              <a:avLst/>
            </a:prstGeom>
          </p:spPr>
        </p:pic>
      </p:grpSp>
      <p:pic>
        <p:nvPicPr>
          <p:cNvPr id="18" name="Picture 17">
            <a:extLst>
              <a:ext uri="{FF2B5EF4-FFF2-40B4-BE49-F238E27FC236}">
                <a16:creationId xmlns:a16="http://schemas.microsoft.com/office/drawing/2014/main" id="{948F791E-6BD8-470F-8B76-3E848F71768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390344" y="3583716"/>
            <a:ext cx="1702602" cy="2960749"/>
          </a:xfrm>
          <a:prstGeom prst="rect">
            <a:avLst/>
          </a:prstGeom>
        </p:spPr>
      </p:pic>
      <p:graphicFrame>
        <p:nvGraphicFramePr>
          <p:cNvPr id="2" name="Table 1">
            <a:extLst>
              <a:ext uri="{FF2B5EF4-FFF2-40B4-BE49-F238E27FC236}">
                <a16:creationId xmlns:a16="http://schemas.microsoft.com/office/drawing/2014/main" id="{FDA96C79-1B6E-4EB6-B685-DE13C6E5458D}"/>
              </a:ext>
            </a:extLst>
          </p:cNvPr>
          <p:cNvGraphicFramePr>
            <a:graphicFrameLocks noGrp="1"/>
          </p:cNvGraphicFramePr>
          <p:nvPr>
            <p:extLst/>
          </p:nvPr>
        </p:nvGraphicFramePr>
        <p:xfrm>
          <a:off x="9528313" y="46527"/>
          <a:ext cx="2663687" cy="4206240"/>
        </p:xfrm>
        <a:graphic>
          <a:graphicData uri="http://schemas.openxmlformats.org/drawingml/2006/table">
            <a:tbl>
              <a:tblPr firstRow="1" bandRow="1">
                <a:tableStyleId>{5C22544A-7EE6-4342-B048-85BDC9FD1C3A}</a:tableStyleId>
              </a:tblPr>
              <a:tblGrid>
                <a:gridCol w="2663687">
                  <a:extLst>
                    <a:ext uri="{9D8B030D-6E8A-4147-A177-3AD203B41FA5}">
                      <a16:colId xmlns:a16="http://schemas.microsoft.com/office/drawing/2014/main" val="2398485643"/>
                    </a:ext>
                  </a:extLst>
                </a:gridCol>
              </a:tblGrid>
              <a:tr h="4127908">
                <a:tc>
                  <a:txBody>
                    <a:bodyPr/>
                    <a:lstStyle/>
                    <a:p>
                      <a:pPr algn="ctr"/>
                      <a:r>
                        <a:rPr lang="ar-SA" sz="2800" b="1" cap="none" spc="0" dirty="0">
                          <a:ln w="12700" cmpd="sng">
                            <a:solidFill>
                              <a:schemeClr val="accent4"/>
                            </a:solidFill>
                            <a:prstDash val="solid"/>
                          </a:ln>
                          <a:solidFill>
                            <a:schemeClr val="accent4">
                              <a:lumMod val="75000"/>
                            </a:schemeClr>
                          </a:solidFill>
                          <a:effectLst/>
                        </a:rPr>
                        <a:t>مختبرات الكنعان(بيوجين)</a:t>
                      </a:r>
                    </a:p>
                    <a:p>
                      <a:pPr algn="ctr"/>
                      <a:endParaRPr lang="ar-SA" sz="2800" b="1" cap="none" spc="0" dirty="0">
                        <a:ln w="12700" cmpd="sng">
                          <a:solidFill>
                            <a:schemeClr val="accent4"/>
                          </a:solidFill>
                          <a:prstDash val="solid"/>
                        </a:ln>
                        <a:solidFill>
                          <a:schemeClr val="accent4">
                            <a:lumMod val="75000"/>
                          </a:schemeClr>
                        </a:solidFill>
                        <a:effectLst/>
                      </a:endParaRPr>
                    </a:p>
                    <a:p>
                      <a:pPr algn="ctr"/>
                      <a:r>
                        <a:rPr lang="ar-SA" sz="2800" b="1" cap="none" spc="0" dirty="0">
                          <a:ln w="12700" cmpd="sng">
                            <a:solidFill>
                              <a:schemeClr val="accent4"/>
                            </a:solidFill>
                            <a:prstDash val="solid"/>
                          </a:ln>
                          <a:solidFill>
                            <a:schemeClr val="accent4">
                              <a:lumMod val="75000"/>
                            </a:schemeClr>
                          </a:solidFill>
                          <a:effectLst/>
                        </a:rPr>
                        <a:t>العنوان:</a:t>
                      </a:r>
                    </a:p>
                    <a:p>
                      <a:pPr algn="ctr"/>
                      <a:endParaRPr lang="ar-SA"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a:p>
                      <a:pPr algn="ctr"/>
                      <a:r>
                        <a:rPr lang="ar-SA" sz="2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 89 شارع وصفي التل (الجاردنز)</a:t>
                      </a:r>
                    </a:p>
                    <a:p>
                      <a:pPr algn="ctr"/>
                      <a:endParaRPr lang="ar-SA"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a:p>
                      <a:pPr algn="ctr"/>
                      <a:r>
                        <a:rPr lang="ar-SA" sz="3200" b="1" cap="none" spc="0" dirty="0">
                          <a:ln w="12700" cmpd="sng">
                            <a:solidFill>
                              <a:schemeClr val="accent4"/>
                            </a:solidFill>
                            <a:prstDash val="solid"/>
                          </a:ln>
                          <a:solidFill>
                            <a:schemeClr val="accent4">
                              <a:lumMod val="75000"/>
                            </a:schemeClr>
                          </a:solidFill>
                          <a:effectLst/>
                        </a:rPr>
                        <a:t>موبايل:</a:t>
                      </a:r>
                      <a:r>
                        <a:rPr lang="ar-SA" sz="32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 </a:t>
                      </a:r>
                      <a:endParaRPr lang="ar-SA"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a:p>
                      <a:pPr algn="ctr"/>
                      <a:r>
                        <a:rPr lang="ar-SA" sz="2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0775557117</a:t>
                      </a:r>
                    </a:p>
                    <a:p>
                      <a:pPr algn="ctr"/>
                      <a:endParaRPr lang="en-US"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08424880"/>
                  </a:ext>
                </a:extLst>
              </a:tr>
            </a:tbl>
          </a:graphicData>
        </a:graphic>
      </p:graphicFrame>
      <p:pic>
        <p:nvPicPr>
          <p:cNvPr id="21" name="Picture 20">
            <a:extLst>
              <a:ext uri="{FF2B5EF4-FFF2-40B4-BE49-F238E27FC236}">
                <a16:creationId xmlns:a16="http://schemas.microsoft.com/office/drawing/2014/main" id="{E07A4DF6-EE88-4B75-8932-DD9C222019B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01750" y="5429265"/>
            <a:ext cx="1932084" cy="1329317"/>
          </a:xfrm>
          <a:prstGeom prst="rect">
            <a:avLst/>
          </a:prstGeom>
        </p:spPr>
      </p:pic>
      <p:pic>
        <p:nvPicPr>
          <p:cNvPr id="25" name="Picture 24">
            <a:extLst>
              <a:ext uri="{FF2B5EF4-FFF2-40B4-BE49-F238E27FC236}">
                <a16:creationId xmlns:a16="http://schemas.microsoft.com/office/drawing/2014/main" id="{9514F183-E829-4FD4-854C-651F63AD6482}"/>
              </a:ext>
            </a:extLst>
          </p:cNvPr>
          <p:cNvPicPr>
            <a:picLocks noChangeAspect="1"/>
          </p:cNvPicPr>
          <p:nvPr/>
        </p:nvPicPr>
        <p:blipFill>
          <a:blip r:embed="rId12">
            <a:clrChange>
              <a:clrFrom>
                <a:srgbClr val="FFFFFF"/>
              </a:clrFrom>
              <a:clrTo>
                <a:srgbClr val="FFFFFF">
                  <a:alpha val="0"/>
                </a:srgbClr>
              </a:clrTo>
            </a:clrChange>
          </a:blip>
          <a:stretch>
            <a:fillRect/>
          </a:stretch>
        </p:blipFill>
        <p:spPr>
          <a:xfrm>
            <a:off x="7322977" y="5333654"/>
            <a:ext cx="1793244" cy="1520538"/>
          </a:xfrm>
          <a:prstGeom prst="rect">
            <a:avLst/>
          </a:prstGeom>
        </p:spPr>
      </p:pic>
    </p:spTree>
    <p:extLst>
      <p:ext uri="{BB962C8B-B14F-4D97-AF65-F5344CB8AC3E}">
        <p14:creationId xmlns:p14="http://schemas.microsoft.com/office/powerpoint/2010/main" val="3462245335"/>
      </p:ext>
    </p:extLst>
  </p:cSld>
  <p:clrMapOvr>
    <a:masterClrMapping/>
  </p:clrMapOvr>
  <mc:AlternateContent xmlns:mc="http://schemas.openxmlformats.org/markup-compatibility/2006">
    <mc:Choice xmlns:p14="http://schemas.microsoft.com/office/powerpoint/2010/main" Requires="p14">
      <p:transition spd="slow" p14:dur="2000" advTm="18459"/>
    </mc:Choice>
    <mc:Fallback>
      <p:transition spd="slow" advTm="184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10000" decel="90000" fill="hold" nodeType="withEffect">
                                  <p:stCondLst>
                                    <p:cond delay="0"/>
                                  </p:stCondLst>
                                  <p:childTnLst>
                                    <p:animMotion origin="layout" path="M 4.375E-6 4.81481E-6 L 0.51445 0.0081 " pathEditMode="relative" rAng="0" ptsTypes="AA">
                                      <p:cBhvr>
                                        <p:cTn id="6" dur="5500" fill="hold"/>
                                        <p:tgtEl>
                                          <p:spTgt spid="8"/>
                                        </p:tgtEl>
                                        <p:attrNameLst>
                                          <p:attrName>ppt_x</p:attrName>
                                          <p:attrName>ppt_y</p:attrName>
                                        </p:attrNameLst>
                                      </p:cBhvr>
                                      <p:rCtr x="25716" y="394"/>
                                    </p:animMotion>
                                  </p:childTnLst>
                                  <p:subTnLst>
                                    <p:set>
                                      <p:cBhvr override="childStyle">
                                        <p:cTn dur="1" fill="hold" display="0" masterRel="sameClick" afterEffect="1">
                                          <p:stCondLst>
                                            <p:cond evt="end" delay="0">
                                              <p:tn val="5"/>
                                            </p:cond>
                                          </p:stCondLst>
                                        </p:cTn>
                                        <p:tgtEl>
                                          <p:spTgt spid="8"/>
                                        </p:tgtEl>
                                        <p:attrNameLst>
                                          <p:attrName>style.visibility</p:attrName>
                                        </p:attrNameLst>
                                      </p:cBhvr>
                                      <p:to>
                                        <p:strVal val="hidden"/>
                                      </p:to>
                                    </p:set>
                                  </p:subTnLst>
                                </p:cTn>
                              </p:par>
                              <p:par>
                                <p:cTn id="7" presetID="63" presetClass="path" presetSubtype="0" accel="50000" decel="50000" fill="hold" nodeType="withEffect">
                                  <p:stCondLst>
                                    <p:cond delay="0"/>
                                  </p:stCondLst>
                                  <p:childTnLst>
                                    <p:animMotion origin="layout" path="M 0.0237 -0.0845 L 0.37331 -0.05325 " pathEditMode="fixed" rAng="0" ptsTypes="AA">
                                      <p:cBhvr>
                                        <p:cTn id="8" dur="5500" fill="hold"/>
                                        <p:tgtEl>
                                          <p:spTgt spid="13"/>
                                        </p:tgtEl>
                                        <p:attrNameLst>
                                          <p:attrName>ppt_x</p:attrName>
                                          <p:attrName>ppt_y</p:attrName>
                                        </p:attrNameLst>
                                      </p:cBhvr>
                                      <p:rCtr x="17474" y="1551"/>
                                    </p:animMotion>
                                  </p:childTnLst>
                                  <p:subTnLst>
                                    <p:set>
                                      <p:cBhvr override="childStyle">
                                        <p:cTn dur="1" fill="hold" display="0" masterRel="sameClick" afterEffect="1">
                                          <p:stCondLst>
                                            <p:cond evt="end" delay="0">
                                              <p:tn val="7"/>
                                            </p:cond>
                                          </p:stCondLst>
                                        </p:cTn>
                                        <p:tgtEl>
                                          <p:spTgt spid="13"/>
                                        </p:tgtEl>
                                        <p:attrNameLst>
                                          <p:attrName>style.visibility</p:attrName>
                                        </p:attrNameLst>
                                      </p:cBhvr>
                                      <p:to>
                                        <p:strVal val="hidden"/>
                                      </p:to>
                                    </p:set>
                                  </p:subTnLst>
                                </p:cTn>
                              </p:par>
                              <p:par>
                                <p:cTn id="9" presetID="63" presetClass="path" presetSubtype="0" accel="50000" decel="50000" fill="hold" nodeType="withEffect">
                                  <p:stCondLst>
                                    <p:cond delay="0"/>
                                  </p:stCondLst>
                                  <p:childTnLst>
                                    <p:animMotion origin="layout" path="M 0.00013 0.00277 L 0.51497 -0.00024 " pathEditMode="relative" rAng="0" ptsTypes="AA">
                                      <p:cBhvr>
                                        <p:cTn id="10" dur="5500" fill="hold"/>
                                        <p:tgtEl>
                                          <p:spTgt spid="21"/>
                                        </p:tgtEl>
                                        <p:attrNameLst>
                                          <p:attrName>ppt_x</p:attrName>
                                          <p:attrName>ppt_y</p:attrName>
                                        </p:attrNameLst>
                                      </p:cBhvr>
                                      <p:rCtr x="25742" y="-162"/>
                                    </p:animMotion>
                                  </p:childTnLst>
                                  <p:subTnLst>
                                    <p:set>
                                      <p:cBhvr override="childStyle">
                                        <p:cTn dur="1" fill="hold" display="0" masterRel="sameClick" afterEffect="1">
                                          <p:stCondLst>
                                            <p:cond evt="end" delay="0">
                                              <p:tn val="9"/>
                                            </p:cond>
                                          </p:stCondLst>
                                        </p:cTn>
                                        <p:tgtEl>
                                          <p:spTgt spid="21"/>
                                        </p:tgtEl>
                                        <p:attrNameLst>
                                          <p:attrName>style.visibility</p:attrName>
                                        </p:attrNameLst>
                                      </p:cBhvr>
                                      <p:to>
                                        <p:strVal val="hidden"/>
                                      </p:to>
                                    </p:set>
                                  </p:subTnLst>
                                </p:cTn>
                              </p:par>
                            </p:childTnLst>
                          </p:cTn>
                        </p:par>
                        <p:par>
                          <p:cTn id="11" fill="hold">
                            <p:stCondLst>
                              <p:cond delay="5500"/>
                            </p:stCondLst>
                            <p:childTnLst>
                              <p:par>
                                <p:cTn id="12" presetID="1" presetClass="entr" presetSubtype="0" fill="hold" nodeType="afterEffect">
                                  <p:stCondLst>
                                    <p:cond delay="0"/>
                                  </p:stCondLst>
                                  <p:childTnLst>
                                    <p:set>
                                      <p:cBhvr>
                                        <p:cTn id="13" dur="1" fill="hold">
                                          <p:stCondLst>
                                            <p:cond delay="0"/>
                                          </p:stCondLst>
                                        </p:cTn>
                                        <p:tgtEl>
                                          <p:spTgt spid="18"/>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par>
                          <p:cTn id="16" fill="hold">
                            <p:stCondLst>
                              <p:cond delay="5500"/>
                            </p:stCondLst>
                            <p:childTnLst>
                              <p:par>
                                <p:cTn id="17" presetID="1"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par>
                          <p:cTn id="19" fill="hold">
                            <p:stCondLst>
                              <p:cond delay="5500"/>
                            </p:stCondLst>
                            <p:childTnLst>
                              <p:par>
                                <p:cTn id="20" presetID="1" presetClass="entr" presetSubtype="0" fill="hold" nodeType="afterEffect">
                                  <p:stCondLst>
                                    <p:cond delay="0"/>
                                  </p:stCondLst>
                                  <p:childTnLst>
                                    <p:set>
                                      <p:cBhvr>
                                        <p:cTn id="21" dur="1" fill="hold">
                                          <p:stCondLst>
                                            <p:cond delay="0"/>
                                          </p:stCondLst>
                                        </p:cTn>
                                        <p:tgtEl>
                                          <p:spTgt spid="25"/>
                                        </p:tgtEl>
                                        <p:attrNameLst>
                                          <p:attrName>style.visibility</p:attrName>
                                        </p:attrNameLst>
                                      </p:cBhvr>
                                      <p:to>
                                        <p:strVal val="visible"/>
                                      </p:to>
                                    </p:set>
                                  </p:childTnLst>
                                </p:cTn>
                              </p:par>
                              <p:par>
                                <p:cTn id="22" presetID="6" presetClass="emph" presetSubtype="0" fill="hold" nodeType="withEffect">
                                  <p:stCondLst>
                                    <p:cond delay="0"/>
                                  </p:stCondLst>
                                  <p:childTnLst>
                                    <p:animScale>
                                      <p:cBhvr>
                                        <p:cTn id="23" dur="2000" fill="hold"/>
                                        <p:tgtEl>
                                          <p:spTgt spid="6"/>
                                        </p:tgtEl>
                                      </p:cBhvr>
                                      <p:by x="150000" y="150000"/>
                                    </p:animScale>
                                  </p:childTnLst>
                                </p:cTn>
                              </p:par>
                              <p:par>
                                <p:cTn id="24" presetID="8" presetClass="emph" presetSubtype="0" fill="hold" nodeType="withEffect">
                                  <p:stCondLst>
                                    <p:cond delay="0"/>
                                  </p:stCondLst>
                                  <p:childTnLst>
                                    <p:animRot by="21600000">
                                      <p:cBhvr>
                                        <p:cTn id="25" dur="2000" fill="hold"/>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94B947A-A4B0-4300-AE6D-0ECA3BD6EB87}"/>
              </a:ext>
            </a:extLst>
          </p:cNvPr>
          <p:cNvPicPr>
            <a:picLocks noChangeAspect="1"/>
          </p:cNvPicPr>
          <p:nvPr/>
        </p:nvPicPr>
        <p:blipFill>
          <a:blip r:embed="rId2">
            <a:clrChange>
              <a:clrFrom>
                <a:srgbClr val="FDFDFD"/>
              </a:clrFrom>
              <a:clrTo>
                <a:srgbClr val="FDFDFD">
                  <a:alpha val="0"/>
                </a:srgbClr>
              </a:clrTo>
            </a:clrChange>
            <a:extLst>
              <a:ext uri="{28A0092B-C50C-407E-A947-70E740481C1C}">
                <a14:useLocalDpi xmlns:a14="http://schemas.microsoft.com/office/drawing/2010/main" val="0"/>
              </a:ext>
            </a:extLst>
          </a:blip>
          <a:stretch>
            <a:fillRect/>
          </a:stretch>
        </p:blipFill>
        <p:spPr>
          <a:xfrm>
            <a:off x="644236" y="-1"/>
            <a:ext cx="10903527" cy="6795655"/>
          </a:xfrm>
          <a:prstGeom prst="rect">
            <a:avLst/>
          </a:prstGeom>
        </p:spPr>
      </p:pic>
    </p:spTree>
    <p:extLst>
      <p:ext uri="{BB962C8B-B14F-4D97-AF65-F5344CB8AC3E}">
        <p14:creationId xmlns:p14="http://schemas.microsoft.com/office/powerpoint/2010/main" val="3880761166"/>
      </p:ext>
    </p:extLst>
  </p:cSld>
  <p:clrMapOvr>
    <a:masterClrMapping/>
  </p:clrMapOvr>
  <mc:AlternateContent xmlns:mc="http://schemas.openxmlformats.org/markup-compatibility/2006">
    <mc:Choice xmlns:p14="http://schemas.microsoft.com/office/powerpoint/2010/main" Requires="p14">
      <p:transition spd="slow" p14:dur="2000" advTm="3128"/>
    </mc:Choice>
    <mc:Fallback>
      <p:transition spd="slow" advTm="31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79E7E47-B7F0-4C94-AC56-149D21EB9F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15975" y="2722640"/>
            <a:ext cx="2160613" cy="1647619"/>
          </a:xfrm>
          <a:prstGeom prst="rect">
            <a:avLst/>
          </a:prstGeom>
        </p:spPr>
      </p:pic>
      <p:grpSp>
        <p:nvGrpSpPr>
          <p:cNvPr id="10" name="Group 9">
            <a:extLst>
              <a:ext uri="{FF2B5EF4-FFF2-40B4-BE49-F238E27FC236}">
                <a16:creationId xmlns:a16="http://schemas.microsoft.com/office/drawing/2014/main" id="{95685A67-B517-4586-8377-2595214697E0}"/>
              </a:ext>
            </a:extLst>
          </p:cNvPr>
          <p:cNvGrpSpPr/>
          <p:nvPr/>
        </p:nvGrpSpPr>
        <p:grpSpPr>
          <a:xfrm>
            <a:off x="2304095" y="2722640"/>
            <a:ext cx="2181225" cy="1655808"/>
            <a:chOff x="9106801" y="772976"/>
            <a:chExt cx="2181225" cy="1655808"/>
          </a:xfrm>
        </p:grpSpPr>
        <p:pic>
          <p:nvPicPr>
            <p:cNvPr id="11" name="Picture 10">
              <a:extLst>
                <a:ext uri="{FF2B5EF4-FFF2-40B4-BE49-F238E27FC236}">
                  <a16:creationId xmlns:a16="http://schemas.microsoft.com/office/drawing/2014/main" id="{E9CCBD9F-D3BC-4BD4-88DA-25158DE87F77}"/>
                </a:ext>
              </a:extLst>
            </p:cNvPr>
            <p:cNvPicPr>
              <a:picLocks noChangeAspect="1"/>
            </p:cNvPicPr>
            <p:nvPr/>
          </p:nvPicPr>
          <p:blipFill>
            <a:blip r:embed="rId3">
              <a:clrChange>
                <a:clrFrom>
                  <a:srgbClr val="FFFFFF"/>
                </a:clrFrom>
                <a:clrTo>
                  <a:srgbClr val="FFFFFF">
                    <a:alpha val="0"/>
                  </a:srgbClr>
                </a:clrTo>
              </a:clrChange>
            </a:blip>
            <a:stretch>
              <a:fillRect/>
            </a:stretch>
          </p:blipFill>
          <p:spPr>
            <a:xfrm rot="942077">
              <a:off x="9921223" y="1530877"/>
              <a:ext cx="552381" cy="752381"/>
            </a:xfrm>
            <a:prstGeom prst="rect">
              <a:avLst/>
            </a:prstGeom>
          </p:spPr>
        </p:pic>
        <p:grpSp>
          <p:nvGrpSpPr>
            <p:cNvPr id="12" name="Group 11">
              <a:extLst>
                <a:ext uri="{FF2B5EF4-FFF2-40B4-BE49-F238E27FC236}">
                  <a16:creationId xmlns:a16="http://schemas.microsoft.com/office/drawing/2014/main" id="{19589E71-91E0-4D24-8F5B-2E849D929590}"/>
                </a:ext>
              </a:extLst>
            </p:cNvPr>
            <p:cNvGrpSpPr/>
            <p:nvPr/>
          </p:nvGrpSpPr>
          <p:grpSpPr>
            <a:xfrm>
              <a:off x="9106801" y="772976"/>
              <a:ext cx="2181225" cy="1655808"/>
              <a:chOff x="9356183" y="836182"/>
              <a:chExt cx="2181225" cy="1655808"/>
            </a:xfrm>
          </p:grpSpPr>
          <p:pic>
            <p:nvPicPr>
              <p:cNvPr id="13" name="Picture 12">
                <a:extLst>
                  <a:ext uri="{FF2B5EF4-FFF2-40B4-BE49-F238E27FC236}">
                    <a16:creationId xmlns:a16="http://schemas.microsoft.com/office/drawing/2014/main" id="{DBC8FAE6-6F42-4FCC-8763-63980EEEA356}"/>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9356183" y="836182"/>
                <a:ext cx="2181225" cy="1209675"/>
              </a:xfrm>
              <a:prstGeom prst="rect">
                <a:avLst/>
              </a:prstGeom>
            </p:spPr>
          </p:pic>
          <p:pic>
            <p:nvPicPr>
              <p:cNvPr id="14" name="Picture 13">
                <a:extLst>
                  <a:ext uri="{FF2B5EF4-FFF2-40B4-BE49-F238E27FC236}">
                    <a16:creationId xmlns:a16="http://schemas.microsoft.com/office/drawing/2014/main" id="{3AEA8924-3255-4732-9B91-2E8E06DDD337}"/>
                  </a:ext>
                </a:extLst>
              </p:cNvPr>
              <p:cNvPicPr>
                <a:picLocks noChangeAspect="1"/>
              </p:cNvPicPr>
              <p:nvPr/>
            </p:nvPicPr>
            <p:blipFill>
              <a:blip r:embed="rId3">
                <a:clrChange>
                  <a:clrFrom>
                    <a:srgbClr val="FFFFFF"/>
                  </a:clrFrom>
                  <a:clrTo>
                    <a:srgbClr val="FFFFFF">
                      <a:alpha val="0"/>
                    </a:srgbClr>
                  </a:clrTo>
                </a:clrChange>
              </a:blip>
              <a:stretch>
                <a:fillRect/>
              </a:stretch>
            </p:blipFill>
            <p:spPr>
              <a:xfrm rot="1153943">
                <a:off x="9958574" y="1739609"/>
                <a:ext cx="552381" cy="752381"/>
              </a:xfrm>
              <a:prstGeom prst="rect">
                <a:avLst/>
              </a:prstGeom>
            </p:spPr>
          </p:pic>
        </p:grpSp>
      </p:grpSp>
      <p:sp>
        <p:nvSpPr>
          <p:cNvPr id="15" name="Speech Bubble: Oval 14">
            <a:extLst>
              <a:ext uri="{FF2B5EF4-FFF2-40B4-BE49-F238E27FC236}">
                <a16:creationId xmlns:a16="http://schemas.microsoft.com/office/drawing/2014/main" id="{730D336A-A6F7-48AB-BB8D-987DC05A7396}"/>
              </a:ext>
            </a:extLst>
          </p:cNvPr>
          <p:cNvSpPr/>
          <p:nvPr/>
        </p:nvSpPr>
        <p:spPr>
          <a:xfrm>
            <a:off x="4267940" y="1075021"/>
            <a:ext cx="2590060" cy="1647619"/>
          </a:xfrm>
          <a:prstGeom prst="wedgeEllipseCallou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400" b="1" dirty="0">
                <a:solidFill>
                  <a:schemeClr val="accent4">
                    <a:lumMod val="50000"/>
                  </a:schemeClr>
                </a:solidFill>
              </a:rPr>
              <a:t>I am your window to good health</a:t>
            </a:r>
          </a:p>
        </p:txBody>
      </p:sp>
    </p:spTree>
    <p:extLst>
      <p:ext uri="{BB962C8B-B14F-4D97-AF65-F5344CB8AC3E}">
        <p14:creationId xmlns:p14="http://schemas.microsoft.com/office/powerpoint/2010/main" val="3781059617"/>
      </p:ext>
    </p:extLst>
  </p:cSld>
  <p:clrMapOvr>
    <a:masterClrMapping/>
  </p:clrMapOvr>
  <mc:AlternateContent xmlns:mc="http://schemas.openxmlformats.org/markup-compatibility/2006">
    <mc:Choice xmlns:p14="http://schemas.microsoft.com/office/powerpoint/2010/main" Requires="p14">
      <p:transition spd="slow" p14:dur="2000" advTm="8143"/>
    </mc:Choice>
    <mc:Fallback>
      <p:transition spd="slow" advTm="81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0"/>
                                  </p:stCondLst>
                                  <p:childTnLst>
                                    <p:animMotion origin="layout" path="M -0.00117 -0.00394 L 0.37696 -0.01273 " pathEditMode="relative" rAng="0" ptsTypes="AA">
                                      <p:cBhvr>
                                        <p:cTn id="6" dur="2000" fill="hold"/>
                                        <p:tgtEl>
                                          <p:spTgt spid="4"/>
                                        </p:tgtEl>
                                        <p:attrNameLst>
                                          <p:attrName>ppt_x</p:attrName>
                                          <p:attrName>ppt_y</p:attrName>
                                        </p:attrNameLst>
                                      </p:cBhvr>
                                      <p:rCtr x="18906" y="-440"/>
                                    </p:animMotion>
                                  </p:childTnLst>
                                </p:cTn>
                              </p:par>
                            </p:childTnLst>
                          </p:cTn>
                        </p:par>
                        <p:par>
                          <p:cTn id="7" fill="hold">
                            <p:stCondLst>
                              <p:cond delay="2000"/>
                            </p:stCondLst>
                            <p:childTnLst>
                              <p:par>
                                <p:cTn id="8" presetID="1" presetClass="entr" presetSubtype="0" fill="hold" nodeType="afterEffect">
                                  <p:stCondLst>
                                    <p:cond delay="0"/>
                                  </p:stCondLst>
                                  <p:childTnLst>
                                    <p:set>
                                      <p:cBhvr>
                                        <p:cTn id="9" dur="1" fill="hold">
                                          <p:stCondLst>
                                            <p:cond delay="0"/>
                                          </p:stCondLst>
                                        </p:cTn>
                                        <p:tgtEl>
                                          <p:spTgt spid="10"/>
                                        </p:tgtEl>
                                        <p:attrNameLst>
                                          <p:attrName>style.visibility</p:attrName>
                                        </p:attrNameLst>
                                      </p:cBhvr>
                                      <p:to>
                                        <p:strVal val="visible"/>
                                      </p:to>
                                    </p:set>
                                  </p:childTnLst>
                                </p:cTn>
                              </p:par>
                            </p:childTnLst>
                          </p:cTn>
                        </p:par>
                        <p:par>
                          <p:cTn id="10" fill="hold">
                            <p:stCondLst>
                              <p:cond delay="2000"/>
                            </p:stCondLst>
                            <p:childTnLst>
                              <p:par>
                                <p:cTn id="11" presetID="1" presetClass="exit" presetSubtype="0" fill="hold" nodeType="afterEffect">
                                  <p:stCondLst>
                                    <p:cond delay="0"/>
                                  </p:stCondLst>
                                  <p:childTnLst>
                                    <p:set>
                                      <p:cBhvr>
                                        <p:cTn id="12" dur="1" fill="hold">
                                          <p:stCondLst>
                                            <p:cond delay="0"/>
                                          </p:stCondLst>
                                        </p:cTn>
                                        <p:tgtEl>
                                          <p:spTgt spid="4"/>
                                        </p:tgtEl>
                                        <p:attrNameLst>
                                          <p:attrName>style.visibility</p:attrName>
                                        </p:attrNameLst>
                                      </p:cBhvr>
                                      <p:to>
                                        <p:strVal val="hidden"/>
                                      </p:to>
                                    </p:set>
                                  </p:childTnLst>
                                </p:cTn>
                              </p:par>
                            </p:childTnLst>
                          </p:cTn>
                        </p:par>
                        <p:par>
                          <p:cTn id="13" fill="hold">
                            <p:stCondLst>
                              <p:cond delay="2000"/>
                            </p:stCondLst>
                            <p:childTnLst>
                              <p:par>
                                <p:cTn id="14" presetID="1" presetClass="entr" presetSubtype="0" fill="hold" grpId="0" nodeType="afterEffect">
                                  <p:stCondLst>
                                    <p:cond delay="0"/>
                                  </p:stCondLst>
                                  <p:childTnLst>
                                    <p:set>
                                      <p:cBhvr>
                                        <p:cTn id="15" dur="1" fill="hold">
                                          <p:stCondLst>
                                            <p:cond delay="0"/>
                                          </p:stCondLst>
                                        </p:cTn>
                                        <p:tgtEl>
                                          <p:spTgt spid="15"/>
                                        </p:tgtEl>
                                        <p:attrNameLst>
                                          <p:attrName>style.visibility</p:attrName>
                                        </p:attrNameLst>
                                      </p:cBhvr>
                                      <p:to>
                                        <p:strVal val="visible"/>
                                      </p:to>
                                    </p:set>
                                  </p:childTnLst>
                                </p:cTn>
                              </p:par>
                            </p:childTnLst>
                          </p:cTn>
                        </p:par>
                        <p:par>
                          <p:cTn id="16" fill="hold">
                            <p:stCondLst>
                              <p:cond delay="2000"/>
                            </p:stCondLst>
                            <p:childTnLst>
                              <p:par>
                                <p:cTn id="17" presetID="63" presetClass="path" presetSubtype="0" accel="50000" decel="50000" fill="hold" nodeType="afterEffect">
                                  <p:stCondLst>
                                    <p:cond delay="4000"/>
                                  </p:stCondLst>
                                  <p:childTnLst>
                                    <p:animMotion origin="layout" path="M 4.58333E-6 -2.59259E-6 L 0.8138 -0.01759 " pathEditMode="relative" rAng="0" ptsTypes="AA">
                                      <p:cBhvr>
                                        <p:cTn id="18" dur="2000" fill="hold"/>
                                        <p:tgtEl>
                                          <p:spTgt spid="10"/>
                                        </p:tgtEl>
                                        <p:attrNameLst>
                                          <p:attrName>ppt_x</p:attrName>
                                          <p:attrName>ppt_y</p:attrName>
                                        </p:attrNameLst>
                                      </p:cBhvr>
                                      <p:rCtr x="40690" y="-880"/>
                                    </p:animMotion>
                                  </p:childTnLst>
                                </p:cTn>
                              </p:par>
                              <p:par>
                                <p:cTn id="19" presetID="1" presetClass="exit" presetSubtype="0" fill="hold" grpId="1" nodeType="withEffect">
                                  <p:stCondLst>
                                    <p:cond delay="4000"/>
                                  </p:stCondLst>
                                  <p:childTnLst>
                                    <p:set>
                                      <p:cBhvr>
                                        <p:cTn id="20" dur="1" fill="hold">
                                          <p:stCondLst>
                                            <p:cond delay="0"/>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7558B8E-4948-4545-B616-D318C6330ED6}"/>
              </a:ext>
            </a:extLst>
          </p:cNvPr>
          <p:cNvGrpSpPr/>
          <p:nvPr/>
        </p:nvGrpSpPr>
        <p:grpSpPr>
          <a:xfrm>
            <a:off x="4448493" y="3017362"/>
            <a:ext cx="2075246" cy="2159866"/>
            <a:chOff x="7230273" y="537500"/>
            <a:chExt cx="2406079" cy="2374275"/>
          </a:xfrm>
        </p:grpSpPr>
        <p:pic>
          <p:nvPicPr>
            <p:cNvPr id="11" name="Picture 10">
              <a:extLst>
                <a:ext uri="{FF2B5EF4-FFF2-40B4-BE49-F238E27FC236}">
                  <a16:creationId xmlns:a16="http://schemas.microsoft.com/office/drawing/2014/main" id="{2E90F5C3-1CB0-4820-8323-755B69456B2F}"/>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7475043" y="537500"/>
              <a:ext cx="2161309" cy="1702754"/>
            </a:xfrm>
            <a:prstGeom prst="rect">
              <a:avLst/>
            </a:prstGeom>
          </p:spPr>
        </p:pic>
        <p:pic>
          <p:nvPicPr>
            <p:cNvPr id="12" name="Picture 11">
              <a:extLst>
                <a:ext uri="{FF2B5EF4-FFF2-40B4-BE49-F238E27FC236}">
                  <a16:creationId xmlns:a16="http://schemas.microsoft.com/office/drawing/2014/main" id="{87437C71-5543-4969-B8DD-790C3692714F}"/>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7554123" y="1997375"/>
              <a:ext cx="1619250" cy="914400"/>
            </a:xfrm>
            <a:prstGeom prst="rect">
              <a:avLst/>
            </a:prstGeom>
          </p:spPr>
        </p:pic>
        <p:pic>
          <p:nvPicPr>
            <p:cNvPr id="13" name="Picture 12">
              <a:extLst>
                <a:ext uri="{FF2B5EF4-FFF2-40B4-BE49-F238E27FC236}">
                  <a16:creationId xmlns:a16="http://schemas.microsoft.com/office/drawing/2014/main" id="{ACD29137-4125-4706-B450-4EC5409D6189}"/>
                </a:ext>
              </a:extLst>
            </p:cNvPr>
            <p:cNvPicPr>
              <a:picLocks noChangeAspect="1"/>
            </p:cNvPicPr>
            <p:nvPr/>
          </p:nvPicPr>
          <p:blipFill>
            <a:blip r:embed="rId4">
              <a:clrChange>
                <a:clrFrom>
                  <a:srgbClr val="FFFFFF"/>
                </a:clrFrom>
                <a:clrTo>
                  <a:srgbClr val="FFFFFF">
                    <a:alpha val="0"/>
                  </a:srgbClr>
                </a:clrTo>
              </a:clrChange>
            </a:blip>
            <a:stretch>
              <a:fillRect/>
            </a:stretch>
          </p:blipFill>
          <p:spPr>
            <a:xfrm flipV="1">
              <a:off x="7230273" y="1293956"/>
              <a:ext cx="647700" cy="590550"/>
            </a:xfrm>
            <a:prstGeom prst="rect">
              <a:avLst/>
            </a:prstGeom>
          </p:spPr>
        </p:pic>
        <p:pic>
          <p:nvPicPr>
            <p:cNvPr id="14" name="Picture 13">
              <a:extLst>
                <a:ext uri="{FF2B5EF4-FFF2-40B4-BE49-F238E27FC236}">
                  <a16:creationId xmlns:a16="http://schemas.microsoft.com/office/drawing/2014/main" id="{1BA6CCA3-B51C-4AB4-8785-261AA0BFE0C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8419025" y="1558636"/>
              <a:ext cx="676275" cy="295275"/>
            </a:xfrm>
            <a:prstGeom prst="rect">
              <a:avLst/>
            </a:prstGeom>
          </p:spPr>
        </p:pic>
      </p:grpSp>
      <p:pic>
        <p:nvPicPr>
          <p:cNvPr id="4" name="Picture 3">
            <a:extLst>
              <a:ext uri="{FF2B5EF4-FFF2-40B4-BE49-F238E27FC236}">
                <a16:creationId xmlns:a16="http://schemas.microsoft.com/office/drawing/2014/main" id="{129520E6-4B81-44E2-8682-6129F5AF16E0}"/>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4362430" y="4403248"/>
            <a:ext cx="2161309" cy="2454752"/>
          </a:xfrm>
          <a:prstGeom prst="rect">
            <a:avLst/>
          </a:prstGeom>
        </p:spPr>
      </p:pic>
      <p:pic>
        <p:nvPicPr>
          <p:cNvPr id="6" name="Picture 5">
            <a:extLst>
              <a:ext uri="{FF2B5EF4-FFF2-40B4-BE49-F238E27FC236}">
                <a16:creationId xmlns:a16="http://schemas.microsoft.com/office/drawing/2014/main" id="{353D2C73-5541-4550-BF05-5ED7E967B757}"/>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452471" y="-657225"/>
            <a:ext cx="590550" cy="657225"/>
          </a:xfrm>
          <a:prstGeom prst="rect">
            <a:avLst/>
          </a:prstGeom>
        </p:spPr>
      </p:pic>
      <p:pic>
        <p:nvPicPr>
          <p:cNvPr id="2050" name="Picture 2" descr="Image result for heart pulse gif cartoon">
            <a:extLst>
              <a:ext uri="{FF2B5EF4-FFF2-40B4-BE49-F238E27FC236}">
                <a16:creationId xmlns:a16="http://schemas.microsoft.com/office/drawing/2014/main" id="{41DEC8E0-8176-4CF3-9DDC-91D0B641D20A}"/>
              </a:ext>
            </a:extLst>
          </p:cNvPr>
          <p:cNvPicPr>
            <a:picLocks noChangeAspect="1" noChangeArrowheads="1" noCrop="1"/>
          </p:cNvPicPr>
          <p:nvPr/>
        </p:nvPicPr>
        <p:blipFill>
          <a:blip r:embed="rId8">
            <a:clrChange>
              <a:clrFrom>
                <a:srgbClr val="FFDBBB"/>
              </a:clrFrom>
              <a:clrTo>
                <a:srgbClr val="FFDBBB">
                  <a:alpha val="0"/>
                </a:srgbClr>
              </a:clrTo>
            </a:clrChange>
            <a:extLst>
              <a:ext uri="{28A0092B-C50C-407E-A947-70E740481C1C}">
                <a14:useLocalDpi xmlns:a14="http://schemas.microsoft.com/office/drawing/2010/main" val="0"/>
              </a:ext>
            </a:extLst>
          </a:blip>
          <a:srcRect/>
          <a:stretch>
            <a:fillRect/>
          </a:stretch>
        </p:blipFill>
        <p:spPr bwMode="auto">
          <a:xfrm>
            <a:off x="4759340" y="1957558"/>
            <a:ext cx="1764399" cy="147144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3FF03EAC-A582-49D4-80D8-FA53626184BE}"/>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10915202" y="-657225"/>
            <a:ext cx="533400" cy="619125"/>
          </a:xfrm>
          <a:prstGeom prst="rect">
            <a:avLst/>
          </a:prstGeom>
        </p:spPr>
      </p:pic>
      <p:pic>
        <p:nvPicPr>
          <p:cNvPr id="9" name="Picture 8">
            <a:extLst>
              <a:ext uri="{FF2B5EF4-FFF2-40B4-BE49-F238E27FC236}">
                <a16:creationId xmlns:a16="http://schemas.microsoft.com/office/drawing/2014/main" id="{554FD2C1-072B-4A0A-BBBA-69926900ADB1}"/>
              </a:ext>
            </a:extLst>
          </p:cNvPr>
          <p:cNvPicPr>
            <a:picLocks noChangeAspect="1"/>
          </p:cNvPicPr>
          <p:nvPr/>
        </p:nvPicPr>
        <p:blipFill>
          <a:blip r:embed="rId10">
            <a:clrChange>
              <a:clrFrom>
                <a:srgbClr val="FFFFFF"/>
              </a:clrFrom>
              <a:clrTo>
                <a:srgbClr val="FFFFFF">
                  <a:alpha val="0"/>
                </a:srgbClr>
              </a:clrTo>
            </a:clrChange>
          </a:blip>
          <a:stretch>
            <a:fillRect/>
          </a:stretch>
        </p:blipFill>
        <p:spPr>
          <a:xfrm>
            <a:off x="4421202" y="-895180"/>
            <a:ext cx="676275" cy="904875"/>
          </a:xfrm>
          <a:prstGeom prst="rect">
            <a:avLst/>
          </a:prstGeom>
        </p:spPr>
      </p:pic>
      <p:pic>
        <p:nvPicPr>
          <p:cNvPr id="15" name="Picture 14">
            <a:extLst>
              <a:ext uri="{FF2B5EF4-FFF2-40B4-BE49-F238E27FC236}">
                <a16:creationId xmlns:a16="http://schemas.microsoft.com/office/drawing/2014/main" id="{E24A5B72-16FB-4856-8E44-7378555D29A8}"/>
              </a:ext>
            </a:extLst>
          </p:cNvPr>
          <p:cNvPicPr>
            <a:picLocks noChangeAspect="1"/>
          </p:cNvPicPr>
          <p:nvPr/>
        </p:nvPicPr>
        <p:blipFill>
          <a:blip r:embed="rId11">
            <a:clrChange>
              <a:clrFrom>
                <a:srgbClr val="FFFFFF"/>
              </a:clrFrom>
              <a:clrTo>
                <a:srgbClr val="FFFFFF">
                  <a:alpha val="0"/>
                </a:srgbClr>
              </a:clrTo>
            </a:clrChange>
          </a:blip>
          <a:stretch>
            <a:fillRect/>
          </a:stretch>
        </p:blipFill>
        <p:spPr>
          <a:xfrm>
            <a:off x="12192000" y="2725353"/>
            <a:ext cx="981075" cy="885825"/>
          </a:xfrm>
          <a:prstGeom prst="rect">
            <a:avLst/>
          </a:prstGeom>
        </p:spPr>
      </p:pic>
      <p:pic>
        <p:nvPicPr>
          <p:cNvPr id="16" name="Picture 2" descr="Image result for alcohol cartoon">
            <a:extLst>
              <a:ext uri="{FF2B5EF4-FFF2-40B4-BE49-F238E27FC236}">
                <a16:creationId xmlns:a16="http://schemas.microsoft.com/office/drawing/2014/main" id="{C8136164-7D09-4EE3-9F31-A83B6EDD123E}"/>
              </a:ext>
            </a:extLst>
          </p:cNvPr>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40447" y="3651550"/>
            <a:ext cx="590551" cy="87756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A46667B-C80D-4D63-AC06-26D61240D4D5}"/>
              </a:ext>
            </a:extLst>
          </p:cNvPr>
          <p:cNvPicPr>
            <a:picLocks noChangeAspect="1"/>
          </p:cNvPicPr>
          <p:nvPr/>
        </p:nvPicPr>
        <p:blipFill>
          <a:blip r:embed="rId13">
            <a:clrChange>
              <a:clrFrom>
                <a:srgbClr val="FFFFFF"/>
              </a:clrFrom>
              <a:clrTo>
                <a:srgbClr val="FFFFFF">
                  <a:alpha val="0"/>
                </a:srgbClr>
              </a:clrTo>
            </a:clrChange>
          </a:blip>
          <a:stretch>
            <a:fillRect/>
          </a:stretch>
        </p:blipFill>
        <p:spPr>
          <a:xfrm>
            <a:off x="12192000" y="1699573"/>
            <a:ext cx="876300" cy="828675"/>
          </a:xfrm>
          <a:prstGeom prst="rect">
            <a:avLst/>
          </a:prstGeom>
        </p:spPr>
      </p:pic>
      <p:grpSp>
        <p:nvGrpSpPr>
          <p:cNvPr id="18" name="Group 17">
            <a:extLst>
              <a:ext uri="{FF2B5EF4-FFF2-40B4-BE49-F238E27FC236}">
                <a16:creationId xmlns:a16="http://schemas.microsoft.com/office/drawing/2014/main" id="{BF94B355-3369-43A6-82ED-53F6158A5907}"/>
              </a:ext>
            </a:extLst>
          </p:cNvPr>
          <p:cNvGrpSpPr/>
          <p:nvPr/>
        </p:nvGrpSpPr>
        <p:grpSpPr>
          <a:xfrm>
            <a:off x="4362430" y="3007126"/>
            <a:ext cx="2384030" cy="2287146"/>
            <a:chOff x="6693918" y="3295554"/>
            <a:chExt cx="2534732" cy="2443691"/>
          </a:xfrm>
        </p:grpSpPr>
        <p:pic>
          <p:nvPicPr>
            <p:cNvPr id="19" name="Picture 18">
              <a:extLst>
                <a:ext uri="{FF2B5EF4-FFF2-40B4-BE49-F238E27FC236}">
                  <a16:creationId xmlns:a16="http://schemas.microsoft.com/office/drawing/2014/main" id="{C58CC5B9-549C-413E-AB57-DAAC2FB1DA7E}"/>
                </a:ext>
              </a:extLst>
            </p:cNvPr>
            <p:cNvPicPr>
              <a:picLocks noChangeAspect="1"/>
            </p:cNvPicPr>
            <p:nvPr/>
          </p:nvPicPr>
          <p:blipFill>
            <a:blip r:embed="rId14">
              <a:clrChange>
                <a:clrFrom>
                  <a:srgbClr val="FFFFFF"/>
                </a:clrFrom>
                <a:clrTo>
                  <a:srgbClr val="FFFFFF">
                    <a:alpha val="0"/>
                  </a:srgbClr>
                </a:clrTo>
              </a:clrChange>
            </a:blip>
            <a:stretch>
              <a:fillRect/>
            </a:stretch>
          </p:blipFill>
          <p:spPr>
            <a:xfrm>
              <a:off x="7067341" y="3295554"/>
              <a:ext cx="2161309" cy="2443691"/>
            </a:xfrm>
            <a:prstGeom prst="rect">
              <a:avLst/>
            </a:prstGeom>
          </p:spPr>
        </p:pic>
        <p:pic>
          <p:nvPicPr>
            <p:cNvPr id="20" name="Picture 19">
              <a:extLst>
                <a:ext uri="{FF2B5EF4-FFF2-40B4-BE49-F238E27FC236}">
                  <a16:creationId xmlns:a16="http://schemas.microsoft.com/office/drawing/2014/main" id="{F69A9AB6-33DD-4E25-9C11-883C5A14725F}"/>
                </a:ext>
              </a:extLst>
            </p:cNvPr>
            <p:cNvPicPr>
              <a:picLocks noChangeAspect="1"/>
            </p:cNvPicPr>
            <p:nvPr/>
          </p:nvPicPr>
          <p:blipFill>
            <a:blip r:embed="rId15">
              <a:clrChange>
                <a:clrFrom>
                  <a:srgbClr val="FFFFFF"/>
                </a:clrFrom>
                <a:clrTo>
                  <a:srgbClr val="FFFFFF">
                    <a:alpha val="0"/>
                  </a:srgbClr>
                </a:clrTo>
              </a:clrChange>
            </a:blip>
            <a:stretch>
              <a:fillRect/>
            </a:stretch>
          </p:blipFill>
          <p:spPr>
            <a:xfrm rot="348491">
              <a:off x="8365235" y="3863320"/>
              <a:ext cx="863415" cy="695643"/>
            </a:xfrm>
            <a:prstGeom prst="rect">
              <a:avLst/>
            </a:prstGeom>
          </p:spPr>
        </p:pic>
        <p:pic>
          <p:nvPicPr>
            <p:cNvPr id="21" name="Picture 20">
              <a:extLst>
                <a:ext uri="{FF2B5EF4-FFF2-40B4-BE49-F238E27FC236}">
                  <a16:creationId xmlns:a16="http://schemas.microsoft.com/office/drawing/2014/main" id="{104AC404-30E4-405D-A1BA-59882614E201}"/>
                </a:ext>
              </a:extLst>
            </p:cNvPr>
            <p:cNvPicPr>
              <a:picLocks noChangeAspect="1"/>
            </p:cNvPicPr>
            <p:nvPr/>
          </p:nvPicPr>
          <p:blipFill>
            <a:blip r:embed="rId16">
              <a:clrChange>
                <a:clrFrom>
                  <a:srgbClr val="FFFFFF"/>
                </a:clrFrom>
                <a:clrTo>
                  <a:srgbClr val="FFFFFF">
                    <a:alpha val="0"/>
                  </a:srgbClr>
                </a:clrTo>
              </a:clrChange>
            </a:blip>
            <a:stretch>
              <a:fillRect/>
            </a:stretch>
          </p:blipFill>
          <p:spPr>
            <a:xfrm>
              <a:off x="6693918" y="3473158"/>
              <a:ext cx="773909" cy="696518"/>
            </a:xfrm>
            <a:prstGeom prst="rect">
              <a:avLst/>
            </a:prstGeom>
          </p:spPr>
        </p:pic>
      </p:grpSp>
      <p:sp>
        <p:nvSpPr>
          <p:cNvPr id="22" name="Speech Bubble: Oval 21">
            <a:extLst>
              <a:ext uri="{FF2B5EF4-FFF2-40B4-BE49-F238E27FC236}">
                <a16:creationId xmlns:a16="http://schemas.microsoft.com/office/drawing/2014/main" id="{4D0E6F58-28D6-41A8-8EA5-6F979CB28669}"/>
              </a:ext>
            </a:extLst>
          </p:cNvPr>
          <p:cNvSpPr/>
          <p:nvPr/>
        </p:nvSpPr>
        <p:spPr>
          <a:xfrm rot="599803">
            <a:off x="7798981" y="562311"/>
            <a:ext cx="2569672" cy="2249087"/>
          </a:xfrm>
          <a:prstGeom prst="wedgeEllipseCallou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400" b="1" dirty="0" err="1"/>
              <a:t>Yaaay</a:t>
            </a:r>
            <a:r>
              <a:rPr lang="en-US" sz="2400" b="1" dirty="0"/>
              <a:t>!!!</a:t>
            </a:r>
          </a:p>
          <a:p>
            <a:pPr algn="ctr"/>
            <a:r>
              <a:rPr lang="en-US" sz="2400" b="1" dirty="0"/>
              <a:t> I am healthy </a:t>
            </a:r>
            <a:r>
              <a:rPr lang="en-US" sz="2400" b="1" dirty="0">
                <a:sym typeface="Wingdings" panose="05000000000000000000" pitchFamily="2" charset="2"/>
              </a:rPr>
              <a:t> </a:t>
            </a:r>
            <a:endParaRPr lang="en-US" sz="2400" b="1" dirty="0"/>
          </a:p>
        </p:txBody>
      </p:sp>
    </p:spTree>
    <p:extLst>
      <p:ext uri="{BB962C8B-B14F-4D97-AF65-F5344CB8AC3E}">
        <p14:creationId xmlns:p14="http://schemas.microsoft.com/office/powerpoint/2010/main" val="2878478792"/>
      </p:ext>
    </p:extLst>
  </p:cSld>
  <p:clrMapOvr>
    <a:masterClrMapping/>
  </p:clrMapOvr>
  <mc:AlternateContent xmlns:mc="http://schemas.openxmlformats.org/markup-compatibility/2006">
    <mc:Choice xmlns:p14="http://schemas.microsoft.com/office/powerpoint/2010/main" Requires="p14">
      <p:transition spd="slow" p14:dur="1200" advTm="18292">
        <p14:prism/>
      </p:transition>
    </mc:Choice>
    <mc:Fallback>
      <p:transition spd="slow" advTm="1829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accel="50000" decel="50000" fill="hold" nodeType="afterEffect">
                                  <p:stCondLst>
                                    <p:cond delay="0"/>
                                  </p:stCondLst>
                                  <p:childTnLst>
                                    <p:animMotion origin="layout" path="M 0.00131 -0.00439 L -4.16667E-6 -0.25 " pathEditMode="relative" rAng="0" ptsTypes="AA">
                                      <p:cBhvr>
                                        <p:cTn id="6" dur="1000" fill="hold"/>
                                        <p:tgtEl>
                                          <p:spTgt spid="4"/>
                                        </p:tgtEl>
                                        <p:attrNameLst>
                                          <p:attrName>ppt_x</p:attrName>
                                          <p:attrName>ppt_y</p:attrName>
                                        </p:attrNameLst>
                                      </p:cBhvr>
                                      <p:rCtr x="-65" y="-12292"/>
                                    </p:animMotion>
                                  </p:childTnLst>
                                  <p:subTnLst>
                                    <p:set>
                                      <p:cBhvr override="childStyle">
                                        <p:cTn dur="1" fill="hold" display="0" masterRel="sameClick" afterEffect="1">
                                          <p:stCondLst>
                                            <p:cond evt="end" delay="0">
                                              <p:tn val="5"/>
                                            </p:cond>
                                          </p:stCondLst>
                                        </p:cTn>
                                        <p:tgtEl>
                                          <p:spTgt spid="4"/>
                                        </p:tgtEl>
                                        <p:attrNameLst>
                                          <p:attrName>style.visibility</p:attrName>
                                        </p:attrNameLst>
                                      </p:cBhvr>
                                      <p:to>
                                        <p:strVal val="hidden"/>
                                      </p:to>
                                    </p:set>
                                  </p:subTnLst>
                                </p:cTn>
                              </p:par>
                            </p:childTnLst>
                          </p:cTn>
                        </p:par>
                        <p:par>
                          <p:cTn id="7" fill="hold">
                            <p:stCondLst>
                              <p:cond delay="1000"/>
                            </p:stCondLst>
                            <p:childTnLst>
                              <p:par>
                                <p:cTn id="8" presetID="1" presetClass="entr" presetSubtype="0" fill="hold" nodeType="afterEffect">
                                  <p:stCondLst>
                                    <p:cond delay="0"/>
                                  </p:stCondLst>
                                  <p:childTnLst>
                                    <p:set>
                                      <p:cBhvr>
                                        <p:cTn id="9" dur="1" fill="hold">
                                          <p:stCondLst>
                                            <p:cond delay="0"/>
                                          </p:stCondLst>
                                        </p:cTn>
                                        <p:tgtEl>
                                          <p:spTgt spid="4"/>
                                        </p:tgtEl>
                                        <p:attrNameLst>
                                          <p:attrName>style.visibility</p:attrName>
                                        </p:attrNameLst>
                                      </p:cBhvr>
                                      <p:to>
                                        <p:strVal val="visible"/>
                                      </p:to>
                                    </p:set>
                                  </p:childTnLst>
                                </p:cTn>
                              </p:par>
                            </p:childTnLst>
                          </p:cTn>
                        </p:par>
                        <p:par>
                          <p:cTn id="10" fill="hold">
                            <p:stCondLst>
                              <p:cond delay="1000"/>
                            </p:stCondLst>
                            <p:childTnLst>
                              <p:par>
                                <p:cTn id="11" presetID="40" presetClass="path" presetSubtype="0" accel="50000" decel="50000" fill="hold" nodeType="afterEffect">
                                  <p:stCondLst>
                                    <p:cond delay="0"/>
                                  </p:stCondLst>
                                  <p:childTnLst>
                                    <p:animMotion origin="layout" path="M 0.03867 0.01991 C 0.05026 0.01204 0.06393 0.00741 0.07721 0.02616 C 0.0931 0.04792 0.0918 0.06968 0.09023 0.09098 C 0.09062 0.11736 0.08776 0.14098 0.10547 0.16551 C 0.12044 0.18635 0.13294 0.17755 0.14727 0.17014 C 0.15742 0.16019 0.17018 0.1551 0.18607 0.17709 C 0.19948 0.19607 0.20039 0.22014 0.1987 0.2419 C 0.19674 0.26528 0.19661 0.29213 0.21198 0.31343 C 0.2276 0.33565 0.25391 0.31829 0.25404 0.31875 C 0.26562 0.31042 0.27721 0.30394 0.29245 0.325 C 0.30781 0.34676 0.30703 0.36806 0.3056 0.39005 C 0.30521 0.4169 0.30312 0.43982 0.32044 0.46389 C 0.33581 0.48542 0.34818 0.47639 0.36094 0.4669 C 0.37422 0.46135 0.38581 0.4544 0.40117 0.47639 C 0.41484 0.49468 0.41549 0.51829 0.41393 0.54144 C 0.41211 0.56505 0.41146 0.59028 0.42721 0.61273 C 0.44258 0.6338 0.45495 0.62454 0.46927 0.61783 " pathEditMode="relative" rAng="2280000" ptsTypes="AAAAAAAAAAAAAAAAA">
                                      <p:cBhvr>
                                        <p:cTn id="12" dur="2000" fill="hold"/>
                                        <p:tgtEl>
                                          <p:spTgt spid="6"/>
                                        </p:tgtEl>
                                        <p:attrNameLst>
                                          <p:attrName>ppt_x</p:attrName>
                                          <p:attrName>ppt_y</p:attrName>
                                        </p:attrNameLst>
                                      </p:cBhvr>
                                      <p:rCtr x="21458" y="30069"/>
                                    </p:animMotion>
                                  </p:childTnLst>
                                  <p:subTnLst>
                                    <p:set>
                                      <p:cBhvr override="childStyle">
                                        <p:cTn dur="1" fill="hold" display="0" masterRel="sameClick" afterEffect="1">
                                          <p:stCondLst>
                                            <p:cond evt="end" delay="0">
                                              <p:tn val="11"/>
                                            </p:cond>
                                          </p:stCondLst>
                                        </p:cTn>
                                        <p:tgtEl>
                                          <p:spTgt spid="6"/>
                                        </p:tgtEl>
                                        <p:attrNameLst>
                                          <p:attrName>style.visibility</p:attrName>
                                        </p:attrNameLst>
                                      </p:cBhvr>
                                      <p:to>
                                        <p:strVal val="hidden"/>
                                      </p:to>
                                    </p:set>
                                  </p:subTnLst>
                                </p:cTn>
                              </p:par>
                            </p:childTnLst>
                          </p:cTn>
                        </p:par>
                        <p:par>
                          <p:cTn id="13" fill="hold">
                            <p:stCondLst>
                              <p:cond delay="3000"/>
                            </p:stCondLst>
                            <p:childTnLst>
                              <p:par>
                                <p:cTn id="14" presetID="1" presetClass="entr" presetSubtype="0" fill="hold" nodeType="afterEffect">
                                  <p:stCondLst>
                                    <p:cond delay="0"/>
                                  </p:stCondLst>
                                  <p:childTnLst>
                                    <p:set>
                                      <p:cBhvr>
                                        <p:cTn id="15" dur="1" fill="hold">
                                          <p:stCondLst>
                                            <p:cond delay="0"/>
                                          </p:stCondLst>
                                        </p:cTn>
                                        <p:tgtEl>
                                          <p:spTgt spid="2050"/>
                                        </p:tgtEl>
                                        <p:attrNameLst>
                                          <p:attrName>style.visibility</p:attrName>
                                        </p:attrNameLst>
                                      </p:cBhvr>
                                      <p:to>
                                        <p:strVal val="visible"/>
                                      </p:to>
                                    </p:set>
                                  </p:childTnLst>
                                </p:cTn>
                              </p:par>
                            </p:childTnLst>
                          </p:cTn>
                        </p:par>
                        <p:par>
                          <p:cTn id="16" fill="hold">
                            <p:stCondLst>
                              <p:cond delay="3000"/>
                            </p:stCondLst>
                            <p:childTnLst>
                              <p:par>
                                <p:cTn id="17" presetID="51" presetClass="path" presetSubtype="0" accel="50000" decel="50000" fill="hold" nodeType="afterEffect">
                                  <p:stCondLst>
                                    <p:cond delay="0"/>
                                  </p:stCondLst>
                                  <p:childTnLst>
                                    <p:animMotion origin="layout" path="M 0.34518 -0.26852 L 0.11653 -0.05047 C 0.06875 -0.00533 -0.00143 0.06805 -0.07201 0.14652 C -0.15547 0.23912 -0.21875 0.31365 -0.26276 0.37083 L -0.47409 0.64143 " pathEditMode="relative" rAng="3480000" ptsTypes="AAAAA">
                                      <p:cBhvr>
                                        <p:cTn id="18" dur="2000" fill="hold"/>
                                        <p:tgtEl>
                                          <p:spTgt spid="8"/>
                                        </p:tgtEl>
                                        <p:attrNameLst>
                                          <p:attrName>ppt_x</p:attrName>
                                          <p:attrName>ppt_y</p:attrName>
                                        </p:attrNameLst>
                                      </p:cBhvr>
                                      <p:rCtr x="-41563" y="43750"/>
                                    </p:animMotion>
                                  </p:childTnLst>
                                  <p:subTnLst>
                                    <p:set>
                                      <p:cBhvr override="childStyle">
                                        <p:cTn dur="1" fill="hold" display="0" masterRel="sameClick" afterEffect="1">
                                          <p:stCondLst>
                                            <p:cond evt="end" delay="0">
                                              <p:tn val="17"/>
                                            </p:cond>
                                          </p:stCondLst>
                                        </p:cTn>
                                        <p:tgtEl>
                                          <p:spTgt spid="8"/>
                                        </p:tgtEl>
                                        <p:attrNameLst>
                                          <p:attrName>style.visibility</p:attrName>
                                        </p:attrNameLst>
                                      </p:cBhvr>
                                      <p:to>
                                        <p:strVal val="hidden"/>
                                      </p:to>
                                    </p:set>
                                  </p:subTnLst>
                                </p:cTn>
                              </p:par>
                            </p:childTnLst>
                          </p:cTn>
                        </p:par>
                        <p:par>
                          <p:cTn id="19" fill="hold">
                            <p:stCondLst>
                              <p:cond delay="5000"/>
                            </p:stCondLst>
                            <p:childTnLst>
                              <p:par>
                                <p:cTn id="20" presetID="1" presetClass="exit" presetSubtype="0" fill="hold" nodeType="afterEffect">
                                  <p:stCondLst>
                                    <p:cond delay="0"/>
                                  </p:stCondLst>
                                  <p:childTnLst>
                                    <p:set>
                                      <p:cBhvr>
                                        <p:cTn id="21" dur="1" fill="hold">
                                          <p:stCondLst>
                                            <p:cond delay="0"/>
                                          </p:stCondLst>
                                        </p:cTn>
                                        <p:tgtEl>
                                          <p:spTgt spid="2050"/>
                                        </p:tgtEl>
                                        <p:attrNameLst>
                                          <p:attrName>style.visibility</p:attrName>
                                        </p:attrNameLst>
                                      </p:cBhvr>
                                      <p:to>
                                        <p:strVal val="hidden"/>
                                      </p:to>
                                    </p:set>
                                  </p:childTnLst>
                                </p:cTn>
                              </p:par>
                            </p:childTnLst>
                          </p:cTn>
                        </p:par>
                        <p:par>
                          <p:cTn id="22" fill="hold">
                            <p:stCondLst>
                              <p:cond delay="5000"/>
                            </p:stCondLst>
                            <p:childTnLst>
                              <p:par>
                                <p:cTn id="23" presetID="42" presetClass="path" presetSubtype="0" accel="50000" decel="50000" fill="hold" nodeType="afterEffect">
                                  <p:stCondLst>
                                    <p:cond delay="0"/>
                                  </p:stCondLst>
                                  <p:childTnLst>
                                    <p:animMotion origin="layout" path="M 0.06094 -0.05903 L 0.05847 0.64768 " pathEditMode="relative" rAng="0" ptsTypes="AA">
                                      <p:cBhvr>
                                        <p:cTn id="24" dur="2000" fill="hold"/>
                                        <p:tgtEl>
                                          <p:spTgt spid="9"/>
                                        </p:tgtEl>
                                        <p:attrNameLst>
                                          <p:attrName>ppt_x</p:attrName>
                                          <p:attrName>ppt_y</p:attrName>
                                        </p:attrNameLst>
                                      </p:cBhvr>
                                      <p:rCtr x="-130" y="35324"/>
                                    </p:animMotion>
                                  </p:childTnLst>
                                  <p:subTnLst>
                                    <p:set>
                                      <p:cBhvr override="childStyle">
                                        <p:cTn dur="1" fill="hold" display="0" masterRel="sameClick" afterEffect="1">
                                          <p:stCondLst>
                                            <p:cond evt="end" delay="0">
                                              <p:tn val="23"/>
                                            </p:cond>
                                          </p:stCondLst>
                                        </p:cTn>
                                        <p:tgtEl>
                                          <p:spTgt spid="9"/>
                                        </p:tgtEl>
                                        <p:attrNameLst>
                                          <p:attrName>style.visibility</p:attrName>
                                        </p:attrNameLst>
                                      </p:cBhvr>
                                      <p:to>
                                        <p:strVal val="hidden"/>
                                      </p:to>
                                    </p:set>
                                  </p:subTnLst>
                                </p:cTn>
                              </p:par>
                            </p:childTnLst>
                          </p:cTn>
                        </p:par>
                        <p:par>
                          <p:cTn id="25" fill="hold">
                            <p:stCondLst>
                              <p:cond delay="7000"/>
                            </p:stCondLst>
                            <p:childTnLst>
                              <p:par>
                                <p:cTn id="26" presetID="1" presetClass="exit" presetSubtype="0" fill="hold" nodeType="afterEffect">
                                  <p:stCondLst>
                                    <p:cond delay="0"/>
                                  </p:stCondLst>
                                  <p:childTnLst>
                                    <p:set>
                                      <p:cBhvr>
                                        <p:cTn id="27" dur="1" fill="hold">
                                          <p:stCondLst>
                                            <p:cond delay="0"/>
                                          </p:stCondLst>
                                        </p:cTn>
                                        <p:tgtEl>
                                          <p:spTgt spid="4"/>
                                        </p:tgtEl>
                                        <p:attrNameLst>
                                          <p:attrName>style.visibility</p:attrName>
                                        </p:attrNameLst>
                                      </p:cBhvr>
                                      <p:to>
                                        <p:strVal val="hidden"/>
                                      </p:to>
                                    </p:set>
                                  </p:childTnLst>
                                </p:cTn>
                              </p:par>
                              <p:par>
                                <p:cTn id="28" presetID="1" presetClass="entr" presetSubtype="0" fill="hold" nodeType="withEffect">
                                  <p:stCondLst>
                                    <p:cond delay="0"/>
                                  </p:stCondLst>
                                  <p:childTnLst>
                                    <p:set>
                                      <p:cBhvr>
                                        <p:cTn id="29" dur="1" fill="hold">
                                          <p:stCondLst>
                                            <p:cond delay="0"/>
                                          </p:stCondLst>
                                        </p:cTn>
                                        <p:tgtEl>
                                          <p:spTgt spid="10"/>
                                        </p:tgtEl>
                                        <p:attrNameLst>
                                          <p:attrName>style.visibility</p:attrName>
                                        </p:attrNameLst>
                                      </p:cBhvr>
                                      <p:to>
                                        <p:strVal val="visible"/>
                                      </p:to>
                                    </p:set>
                                  </p:childTnLst>
                                </p:cTn>
                              </p:par>
                            </p:childTnLst>
                          </p:cTn>
                        </p:par>
                        <p:par>
                          <p:cTn id="30" fill="hold">
                            <p:stCondLst>
                              <p:cond delay="7000"/>
                            </p:stCondLst>
                            <p:childTnLst>
                              <p:par>
                                <p:cTn id="31" presetID="59" presetClass="path" presetSubtype="0" accel="50000" decel="50000" fill="hold" nodeType="afterEffect">
                                  <p:stCondLst>
                                    <p:cond delay="0"/>
                                  </p:stCondLst>
                                  <p:childTnLst>
                                    <p:animMotion origin="layout" path="M -1.06419 0.42199 C -1.07161 0.38958 -1.02721 0.32824 -0.96445 0.28333 C -0.90182 0.23796 -0.84466 0.22662 -0.83724 0.25856 C -0.82981 0.29097 -0.77317 0.28009 -0.70989 0.23426 C -0.64804 0.18958 -0.6026 0.12777 -0.61002 0.09537 " pathEditMode="relative" rAng="20280000" ptsTypes="AAAAA">
                                      <p:cBhvr>
                                        <p:cTn id="32" dur="2000" fill="hold"/>
                                        <p:tgtEl>
                                          <p:spTgt spid="15"/>
                                        </p:tgtEl>
                                        <p:attrNameLst>
                                          <p:attrName>ppt_x</p:attrName>
                                          <p:attrName>ppt_y</p:attrName>
                                        </p:attrNameLst>
                                      </p:cBhvr>
                                      <p:rCtr x="22708" y="-16343"/>
                                    </p:animMotion>
                                  </p:childTnLst>
                                  <p:subTnLst>
                                    <p:set>
                                      <p:cBhvr override="childStyle">
                                        <p:cTn dur="1" fill="hold" display="0" masterRel="sameClick" afterEffect="1">
                                          <p:stCondLst>
                                            <p:cond evt="end" delay="0">
                                              <p:tn val="31"/>
                                            </p:cond>
                                          </p:stCondLst>
                                        </p:cTn>
                                        <p:tgtEl>
                                          <p:spTgt spid="15"/>
                                        </p:tgtEl>
                                        <p:attrNameLst>
                                          <p:attrName>style.visibility</p:attrName>
                                        </p:attrNameLst>
                                      </p:cBhvr>
                                      <p:to>
                                        <p:strVal val="hidden"/>
                                      </p:to>
                                    </p:set>
                                  </p:subTnLst>
                                </p:cTn>
                              </p:par>
                            </p:childTnLst>
                          </p:cTn>
                        </p:par>
                        <p:par>
                          <p:cTn id="33" fill="hold">
                            <p:stCondLst>
                              <p:cond delay="9000"/>
                            </p:stCondLst>
                            <p:childTnLst>
                              <p:par>
                                <p:cTn id="34" presetID="57" presetClass="path" presetSubtype="0" accel="50000" decel="50000" fill="hold" nodeType="afterEffect">
                                  <p:stCondLst>
                                    <p:cond delay="0"/>
                                  </p:stCondLst>
                                  <p:childTnLst>
                                    <p:animMotion origin="layout" path="M -0.01394 0.34236 L -0.01394 0.15578 C -0.01394 0.07291 0.12408 -0.0294 0.23632 -0.0294 L 0.48684 -0.0294 " pathEditMode="relative" rAng="0" ptsTypes="AAAA">
                                      <p:cBhvr>
                                        <p:cTn id="35" dur="2000" fill="hold"/>
                                        <p:tgtEl>
                                          <p:spTgt spid="16"/>
                                        </p:tgtEl>
                                        <p:attrNameLst>
                                          <p:attrName>ppt_x</p:attrName>
                                          <p:attrName>ppt_y</p:attrName>
                                        </p:attrNameLst>
                                      </p:cBhvr>
                                      <p:rCtr x="25039" y="-18588"/>
                                    </p:animMotion>
                                  </p:childTnLst>
                                  <p:subTnLst>
                                    <p:set>
                                      <p:cBhvr override="childStyle">
                                        <p:cTn dur="1" fill="hold" display="0" masterRel="sameClick" afterEffect="1">
                                          <p:stCondLst>
                                            <p:cond evt="end" delay="0">
                                              <p:tn val="34"/>
                                            </p:cond>
                                          </p:stCondLst>
                                        </p:cTn>
                                        <p:tgtEl>
                                          <p:spTgt spid="16"/>
                                        </p:tgtEl>
                                        <p:attrNameLst>
                                          <p:attrName>style.visibility</p:attrName>
                                        </p:attrNameLst>
                                      </p:cBhvr>
                                      <p:to>
                                        <p:strVal val="hidden"/>
                                      </p:to>
                                    </p:set>
                                  </p:subTnLst>
                                </p:cTn>
                              </p:par>
                            </p:childTnLst>
                          </p:cTn>
                        </p:par>
                        <p:par>
                          <p:cTn id="36" fill="hold">
                            <p:stCondLst>
                              <p:cond delay="11000"/>
                            </p:stCondLst>
                            <p:childTnLst>
                              <p:par>
                                <p:cTn id="37" presetID="38" presetClass="path" presetSubtype="0" accel="50000" decel="50000" fill="hold" nodeType="afterEffect">
                                  <p:stCondLst>
                                    <p:cond delay="0"/>
                                  </p:stCondLst>
                                  <p:childTnLst>
                                    <p:animMotion origin="layout" path="M 0.00508 0.04398 L -0.02214 0.15834 L -0.06992 0.07176 L -0.09649 0.18611 L -0.14727 0.10093 L -0.17136 0.21482 L -0.22201 0.12963 L -0.24597 0.24375 L -0.29649 0.15741 L -0.32344 0.27292 L -0.37149 0.18611 L -0.39805 0.30116 L -0.44623 0.21436 L -0.47292 0.32848 L -0.52357 0.24329 L -0.54779 0.35672 L -0.59805 0.27199 " pathEditMode="relative" rAng="20880000" ptsTypes="AAAAAAAAAAAAAAAAA">
                                      <p:cBhvr>
                                        <p:cTn id="38" dur="2000" fill="hold"/>
                                        <p:tgtEl>
                                          <p:spTgt spid="17"/>
                                        </p:tgtEl>
                                        <p:attrNameLst>
                                          <p:attrName>ppt_x</p:attrName>
                                          <p:attrName>ppt_y</p:attrName>
                                        </p:attrNameLst>
                                      </p:cBhvr>
                                      <p:rCtr x="-29557" y="16389"/>
                                    </p:animMotion>
                                  </p:childTnLst>
                                  <p:subTnLst>
                                    <p:set>
                                      <p:cBhvr override="childStyle">
                                        <p:cTn dur="1" fill="hold" display="0" masterRel="sameClick" afterEffect="1">
                                          <p:stCondLst>
                                            <p:cond evt="end" delay="0">
                                              <p:tn val="37"/>
                                            </p:cond>
                                          </p:stCondLst>
                                        </p:cTn>
                                        <p:tgtEl>
                                          <p:spTgt spid="17"/>
                                        </p:tgtEl>
                                        <p:attrNameLst>
                                          <p:attrName>style.visibility</p:attrName>
                                        </p:attrNameLst>
                                      </p:cBhvr>
                                      <p:to>
                                        <p:strVal val="hidden"/>
                                      </p:to>
                                    </p:set>
                                  </p:subTnLst>
                                </p:cTn>
                              </p:par>
                            </p:childTnLst>
                          </p:cTn>
                        </p:par>
                        <p:par>
                          <p:cTn id="39" fill="hold">
                            <p:stCondLst>
                              <p:cond delay="13000"/>
                            </p:stCondLst>
                            <p:childTnLst>
                              <p:par>
                                <p:cTn id="40" presetID="1" presetClass="entr" presetSubtype="0" fill="hold" nodeType="afterEffect">
                                  <p:stCondLst>
                                    <p:cond delay="0"/>
                                  </p:stCondLst>
                                  <p:childTnLst>
                                    <p:set>
                                      <p:cBhvr>
                                        <p:cTn id="41" dur="1" fill="hold">
                                          <p:stCondLst>
                                            <p:cond delay="0"/>
                                          </p:stCondLst>
                                        </p:cTn>
                                        <p:tgtEl>
                                          <p:spTgt spid="4"/>
                                        </p:tgtEl>
                                        <p:attrNameLst>
                                          <p:attrName>style.visibility</p:attrName>
                                        </p:attrNameLst>
                                      </p:cBhvr>
                                      <p:to>
                                        <p:strVal val="visible"/>
                                      </p:to>
                                    </p:set>
                                  </p:childTnLst>
                                </p:cTn>
                              </p:par>
                              <p:par>
                                <p:cTn id="42" presetID="1" presetClass="exit" presetSubtype="0" fill="hold" nodeType="withEffect">
                                  <p:stCondLst>
                                    <p:cond delay="0"/>
                                  </p:stCondLst>
                                  <p:childTnLst>
                                    <p:set>
                                      <p:cBhvr>
                                        <p:cTn id="43" dur="1" fill="hold">
                                          <p:stCondLst>
                                            <p:cond delay="0"/>
                                          </p:stCondLst>
                                        </p:cTn>
                                        <p:tgtEl>
                                          <p:spTgt spid="10"/>
                                        </p:tgtEl>
                                        <p:attrNameLst>
                                          <p:attrName>style.visibility</p:attrName>
                                        </p:attrNameLst>
                                      </p:cBhvr>
                                      <p:to>
                                        <p:strVal val="hidden"/>
                                      </p:to>
                                    </p:set>
                                  </p:childTnLst>
                                </p:cTn>
                              </p:par>
                            </p:childTnLst>
                          </p:cTn>
                        </p:par>
                        <p:par>
                          <p:cTn id="44" fill="hold">
                            <p:stCondLst>
                              <p:cond delay="13000"/>
                            </p:stCondLst>
                            <p:childTnLst>
                              <p:par>
                                <p:cTn id="45" presetID="1" presetClass="entr" presetSubtype="0" fill="hold" nodeType="afterEffect">
                                  <p:stCondLst>
                                    <p:cond delay="0"/>
                                  </p:stCondLst>
                                  <p:childTnLst>
                                    <p:set>
                                      <p:cBhvr>
                                        <p:cTn id="46" dur="1" fill="hold">
                                          <p:stCondLst>
                                            <p:cond delay="0"/>
                                          </p:stCondLst>
                                        </p:cTn>
                                        <p:tgtEl>
                                          <p:spTgt spid="2050"/>
                                        </p:tgtEl>
                                        <p:attrNameLst>
                                          <p:attrName>style.visibility</p:attrName>
                                        </p:attrNameLst>
                                      </p:cBhvr>
                                      <p:to>
                                        <p:strVal val="visible"/>
                                      </p:to>
                                    </p:set>
                                  </p:childTnLst>
                                </p:cTn>
                              </p:par>
                            </p:childTnLst>
                          </p:cTn>
                        </p:par>
                        <p:par>
                          <p:cTn id="47" fill="hold">
                            <p:stCondLst>
                              <p:cond delay="13000"/>
                            </p:stCondLst>
                            <p:childTnLst>
                              <p:par>
                                <p:cTn id="48" presetID="53" presetClass="exit" presetSubtype="32" fill="hold" nodeType="afterEffect">
                                  <p:stCondLst>
                                    <p:cond delay="0"/>
                                  </p:stCondLst>
                                  <p:childTnLst>
                                    <p:anim calcmode="lin" valueType="num">
                                      <p:cBhvr>
                                        <p:cTn id="49" dur="500"/>
                                        <p:tgtEl>
                                          <p:spTgt spid="4"/>
                                        </p:tgtEl>
                                        <p:attrNameLst>
                                          <p:attrName>ppt_w</p:attrName>
                                        </p:attrNameLst>
                                      </p:cBhvr>
                                      <p:tavLst>
                                        <p:tav tm="0">
                                          <p:val>
                                            <p:strVal val="ppt_w"/>
                                          </p:val>
                                        </p:tav>
                                        <p:tav tm="100000">
                                          <p:val>
                                            <p:fltVal val="0"/>
                                          </p:val>
                                        </p:tav>
                                      </p:tavLst>
                                    </p:anim>
                                    <p:anim calcmode="lin" valueType="num">
                                      <p:cBhvr>
                                        <p:cTn id="50" dur="500"/>
                                        <p:tgtEl>
                                          <p:spTgt spid="4"/>
                                        </p:tgtEl>
                                        <p:attrNameLst>
                                          <p:attrName>ppt_h</p:attrName>
                                        </p:attrNameLst>
                                      </p:cBhvr>
                                      <p:tavLst>
                                        <p:tav tm="0">
                                          <p:val>
                                            <p:strVal val="ppt_h"/>
                                          </p:val>
                                        </p:tav>
                                        <p:tav tm="100000">
                                          <p:val>
                                            <p:fltVal val="0"/>
                                          </p:val>
                                        </p:tav>
                                      </p:tavLst>
                                    </p:anim>
                                    <p:animEffect transition="out" filter="fade">
                                      <p:cBhvr>
                                        <p:cTn id="51" dur="500"/>
                                        <p:tgtEl>
                                          <p:spTgt spid="4"/>
                                        </p:tgtEl>
                                      </p:cBhvr>
                                    </p:animEffect>
                                    <p:set>
                                      <p:cBhvr>
                                        <p:cTn id="52" dur="1" fill="hold">
                                          <p:stCondLst>
                                            <p:cond delay="499"/>
                                          </p:stCondLst>
                                        </p:cTn>
                                        <p:tgtEl>
                                          <p:spTgt spid="4"/>
                                        </p:tgtEl>
                                        <p:attrNameLst>
                                          <p:attrName>style.visibility</p:attrName>
                                        </p:attrNameLst>
                                      </p:cBhvr>
                                      <p:to>
                                        <p:strVal val="hidden"/>
                                      </p:to>
                                    </p:set>
                                  </p:childTnLst>
                                </p:cTn>
                              </p:par>
                            </p:childTnLst>
                          </p:cTn>
                        </p:par>
                        <p:par>
                          <p:cTn id="53" fill="hold">
                            <p:stCondLst>
                              <p:cond delay="13500"/>
                            </p:stCondLst>
                            <p:childTnLst>
                              <p:par>
                                <p:cTn id="54" presetID="53" presetClass="entr" presetSubtype="16" fill="hold" nodeType="afterEffect">
                                  <p:stCondLst>
                                    <p:cond delay="0"/>
                                  </p:stCondLst>
                                  <p:childTnLst>
                                    <p:set>
                                      <p:cBhvr>
                                        <p:cTn id="55" dur="1" fill="hold">
                                          <p:stCondLst>
                                            <p:cond delay="0"/>
                                          </p:stCondLst>
                                        </p:cTn>
                                        <p:tgtEl>
                                          <p:spTgt spid="18"/>
                                        </p:tgtEl>
                                        <p:attrNameLst>
                                          <p:attrName>style.visibility</p:attrName>
                                        </p:attrNameLst>
                                      </p:cBhvr>
                                      <p:to>
                                        <p:strVal val="visible"/>
                                      </p:to>
                                    </p:set>
                                    <p:anim calcmode="lin" valueType="num">
                                      <p:cBhvr>
                                        <p:cTn id="56" dur="500" fill="hold"/>
                                        <p:tgtEl>
                                          <p:spTgt spid="18"/>
                                        </p:tgtEl>
                                        <p:attrNameLst>
                                          <p:attrName>ppt_w</p:attrName>
                                        </p:attrNameLst>
                                      </p:cBhvr>
                                      <p:tavLst>
                                        <p:tav tm="0">
                                          <p:val>
                                            <p:fltVal val="0"/>
                                          </p:val>
                                        </p:tav>
                                        <p:tav tm="100000">
                                          <p:val>
                                            <p:strVal val="#ppt_w"/>
                                          </p:val>
                                        </p:tav>
                                      </p:tavLst>
                                    </p:anim>
                                    <p:anim calcmode="lin" valueType="num">
                                      <p:cBhvr>
                                        <p:cTn id="57" dur="500" fill="hold"/>
                                        <p:tgtEl>
                                          <p:spTgt spid="18"/>
                                        </p:tgtEl>
                                        <p:attrNameLst>
                                          <p:attrName>ppt_h</p:attrName>
                                        </p:attrNameLst>
                                      </p:cBhvr>
                                      <p:tavLst>
                                        <p:tav tm="0">
                                          <p:val>
                                            <p:fltVal val="0"/>
                                          </p:val>
                                        </p:tav>
                                        <p:tav tm="100000">
                                          <p:val>
                                            <p:strVal val="#ppt_h"/>
                                          </p:val>
                                        </p:tav>
                                      </p:tavLst>
                                    </p:anim>
                                    <p:animEffect transition="in" filter="fade">
                                      <p:cBhvr>
                                        <p:cTn id="58" dur="500"/>
                                        <p:tgtEl>
                                          <p:spTgt spid="18"/>
                                        </p:tgtEl>
                                      </p:cBhvr>
                                    </p:animEffect>
                                  </p:childTnLst>
                                </p:cTn>
                              </p:par>
                            </p:childTnLst>
                          </p:cTn>
                        </p:par>
                        <p:par>
                          <p:cTn id="59" fill="hold">
                            <p:stCondLst>
                              <p:cond delay="14000"/>
                            </p:stCondLst>
                            <p:childTnLst>
                              <p:par>
                                <p:cTn id="60" presetID="1" presetClass="entr" presetSubtype="0" fill="hold" grpId="1" nodeType="afterEffect">
                                  <p:stCondLst>
                                    <p:cond delay="0"/>
                                  </p:stCondLst>
                                  <p:childTnLst>
                                    <p:set>
                                      <p:cBhvr>
                                        <p:cTn id="61" dur="1" fill="hold">
                                          <p:stCondLst>
                                            <p:cond delay="0"/>
                                          </p:stCondLst>
                                        </p:cTn>
                                        <p:tgtEl>
                                          <p:spTgt spid="22"/>
                                        </p:tgtEl>
                                        <p:attrNameLst>
                                          <p:attrName>style.visibility</p:attrName>
                                        </p:attrNameLst>
                                      </p:cBhvr>
                                      <p:to>
                                        <p:strVal val="visible"/>
                                      </p:to>
                                    </p:set>
                                  </p:childTnLst>
                                </p:cTn>
                              </p:par>
                              <p:par>
                                <p:cTn id="62" presetID="6" presetClass="emph" presetSubtype="0" fill="hold" grpId="0" nodeType="withEffect">
                                  <p:stCondLst>
                                    <p:cond delay="0"/>
                                  </p:stCondLst>
                                  <p:childTnLst>
                                    <p:animScale>
                                      <p:cBhvr>
                                        <p:cTn id="63" dur="2000" fill="hold"/>
                                        <p:tgtEl>
                                          <p:spTgt spid="2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212D490-771F-456C-8538-10138680771D}"/>
              </a:ext>
            </a:extLst>
          </p:cNvPr>
          <p:cNvSpPr/>
          <p:nvPr/>
        </p:nvSpPr>
        <p:spPr>
          <a:xfrm>
            <a:off x="2604654" y="2147454"/>
            <a:ext cx="8201891" cy="3539430"/>
          </a:xfrm>
          <a:prstGeom prst="rect">
            <a:avLst/>
          </a:prstGeom>
        </p:spPr>
        <p:txBody>
          <a:bodyPr wrap="square">
            <a:spAutoFit/>
          </a:bodyPr>
          <a:lstStyle/>
          <a:p>
            <a:pPr algn="r" rtl="1">
              <a:buFont typeface="Arial" panose="020B0604020202020204" pitchFamily="34" charset="0"/>
              <a:buChar char="•"/>
            </a:pPr>
            <a:r>
              <a:rPr lang="ar-SA" sz="3200" b="1" dirty="0">
                <a:solidFill>
                  <a:schemeClr val="accent6">
                    <a:lumMod val="50000"/>
                  </a:schemeClr>
                </a:solidFill>
                <a:latin typeface="arial" panose="020B0604020202020204" pitchFamily="34" charset="0"/>
              </a:rPr>
              <a:t>الشاي الأخضر </a:t>
            </a:r>
          </a:p>
          <a:p>
            <a:pPr algn="r" rtl="1">
              <a:buFont typeface="Arial" panose="020B0604020202020204" pitchFamily="34" charset="0"/>
              <a:buChar char="•"/>
            </a:pPr>
            <a:r>
              <a:rPr lang="ar-SA" sz="3200" b="1" dirty="0">
                <a:solidFill>
                  <a:schemeClr val="accent6">
                    <a:lumMod val="50000"/>
                  </a:schemeClr>
                </a:solidFill>
                <a:latin typeface="arial" panose="020B0604020202020204" pitchFamily="34" charset="0"/>
              </a:rPr>
              <a:t>التفاح </a:t>
            </a:r>
          </a:p>
          <a:p>
            <a:pPr algn="r" rtl="1">
              <a:buFont typeface="Arial" panose="020B0604020202020204" pitchFamily="34" charset="0"/>
              <a:buChar char="•"/>
            </a:pPr>
            <a:r>
              <a:rPr lang="ar-SA" sz="3200" b="1" dirty="0">
                <a:solidFill>
                  <a:schemeClr val="accent6">
                    <a:lumMod val="50000"/>
                  </a:schemeClr>
                </a:solidFill>
                <a:latin typeface="arial" panose="020B0604020202020204" pitchFamily="34" charset="0"/>
              </a:rPr>
              <a:t>مسحوق الكركم </a:t>
            </a:r>
          </a:p>
          <a:p>
            <a:pPr algn="r" rtl="1">
              <a:buFont typeface="Arial" panose="020B0604020202020204" pitchFamily="34" charset="0"/>
              <a:buChar char="•"/>
            </a:pPr>
            <a:r>
              <a:rPr lang="ar-SA" sz="3200" b="1" dirty="0">
                <a:solidFill>
                  <a:schemeClr val="accent6">
                    <a:lumMod val="50000"/>
                  </a:schemeClr>
                </a:solidFill>
                <a:latin typeface="arial" panose="020B0604020202020204" pitchFamily="34" charset="0"/>
              </a:rPr>
              <a:t>جريب فروت </a:t>
            </a:r>
          </a:p>
          <a:p>
            <a:pPr algn="r" rtl="1">
              <a:buFont typeface="Arial" panose="020B0604020202020204" pitchFamily="34" charset="0"/>
              <a:buChar char="•"/>
            </a:pPr>
            <a:r>
              <a:rPr lang="ar-SA" sz="3200" b="1" dirty="0">
                <a:solidFill>
                  <a:schemeClr val="accent6">
                    <a:lumMod val="50000"/>
                  </a:schemeClr>
                </a:solidFill>
                <a:latin typeface="arial" panose="020B0604020202020204" pitchFamily="34" charset="0"/>
              </a:rPr>
              <a:t>الأفوكادو </a:t>
            </a:r>
          </a:p>
          <a:p>
            <a:pPr algn="r" rtl="1">
              <a:buFont typeface="Arial" panose="020B0604020202020204" pitchFamily="34" charset="0"/>
              <a:buChar char="•"/>
            </a:pPr>
            <a:r>
              <a:rPr lang="ar-SA" sz="3200" b="1" dirty="0">
                <a:solidFill>
                  <a:schemeClr val="accent6">
                    <a:lumMod val="50000"/>
                  </a:schemeClr>
                </a:solidFill>
                <a:latin typeface="arial" panose="020B0604020202020204" pitchFamily="34" charset="0"/>
              </a:rPr>
              <a:t>البروكلي</a:t>
            </a:r>
          </a:p>
          <a:p>
            <a:pPr algn="r" rtl="1">
              <a:buFont typeface="Arial" panose="020B0604020202020204" pitchFamily="34" charset="0"/>
              <a:buChar char="•"/>
            </a:pPr>
            <a:r>
              <a:rPr lang="ar-SA" sz="3200" b="1" dirty="0">
                <a:solidFill>
                  <a:schemeClr val="accent6">
                    <a:lumMod val="50000"/>
                  </a:schemeClr>
                </a:solidFill>
                <a:latin typeface="arial" panose="020B0604020202020204" pitchFamily="34" charset="0"/>
              </a:rPr>
              <a:t>الثوم</a:t>
            </a:r>
            <a:endParaRPr lang="ar-SA" sz="3200" b="1" i="0" dirty="0">
              <a:solidFill>
                <a:schemeClr val="accent6">
                  <a:lumMod val="50000"/>
                </a:schemeClr>
              </a:solidFill>
              <a:effectLst/>
              <a:latin typeface="arial" panose="020B0604020202020204" pitchFamily="34" charset="0"/>
            </a:endParaRPr>
          </a:p>
        </p:txBody>
      </p:sp>
      <p:sp>
        <p:nvSpPr>
          <p:cNvPr id="5" name="TextBox 4">
            <a:extLst>
              <a:ext uri="{FF2B5EF4-FFF2-40B4-BE49-F238E27FC236}">
                <a16:creationId xmlns:a16="http://schemas.microsoft.com/office/drawing/2014/main" id="{005D4FF5-AF8E-4602-85DF-F609D1757F0D}"/>
              </a:ext>
            </a:extLst>
          </p:cNvPr>
          <p:cNvSpPr txBox="1"/>
          <p:nvPr/>
        </p:nvSpPr>
        <p:spPr>
          <a:xfrm>
            <a:off x="3297382" y="983673"/>
            <a:ext cx="7305967" cy="646331"/>
          </a:xfrm>
          <a:prstGeom prst="rect">
            <a:avLst/>
          </a:prstGeom>
          <a:noFill/>
        </p:spPr>
        <p:txBody>
          <a:bodyPr wrap="square" rtlCol="0">
            <a:spAutoFit/>
          </a:bodyPr>
          <a:lstStyle/>
          <a:p>
            <a:pPr algn="r"/>
            <a:r>
              <a:rPr lang="ar-SA" sz="3600" b="1" dirty="0">
                <a:solidFill>
                  <a:srgbClr val="00B050"/>
                </a:solidFill>
              </a:rPr>
              <a:t>الأطعمة التي تحافظ على صحة الكبد :</a:t>
            </a:r>
            <a:endParaRPr lang="en-US" sz="3600" b="1" dirty="0">
              <a:solidFill>
                <a:srgbClr val="00B050"/>
              </a:solidFill>
            </a:endParaRPr>
          </a:p>
        </p:txBody>
      </p:sp>
      <p:pic>
        <p:nvPicPr>
          <p:cNvPr id="6146" name="Picture 2" descr="Image result for â«Ø§ÙØ§Ø·Ø¹ÙØ© Ø§ÙØªÙ ØªØ­Ø§ÙØ¸ Ø¹ÙÙ ØµØ­Ø© Ø§ÙÙØ¨Ø¯â¬â">
            <a:extLst>
              <a:ext uri="{FF2B5EF4-FFF2-40B4-BE49-F238E27FC236}">
                <a16:creationId xmlns:a16="http://schemas.microsoft.com/office/drawing/2014/main" id="{431C2CC8-B271-417B-8DFA-3842A36DFB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3214255"/>
            <a:ext cx="5112327" cy="36437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8052762"/>
      </p:ext>
    </p:extLst>
  </p:cSld>
  <p:clrMapOvr>
    <a:masterClrMapping/>
  </p:clrMapOvr>
  <p:transition spd="slow" advTm="9912">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mph" presetSubtype="0" fill="hold" nodeType="afterEffect">
                                  <p:stCondLst>
                                    <p:cond delay="0"/>
                                  </p:stCondLst>
                                  <p:childTnLst>
                                    <p:animClr clrSpc="hsl" dir="cw">
                                      <p:cBhvr override="childStyle">
                                        <p:cTn id="6" dur="500" fill="hold"/>
                                        <p:tgtEl>
                                          <p:spTgt spid="5">
                                            <p:txEl>
                                              <p:pRg st="0" end="0"/>
                                            </p:txEl>
                                          </p:spTgt>
                                        </p:tgtEl>
                                        <p:attrNameLst>
                                          <p:attrName>style.color</p:attrName>
                                        </p:attrNameLst>
                                      </p:cBhvr>
                                      <p:by>
                                        <p:hsl h="-7200000" s="0" l="0"/>
                                      </p:by>
                                    </p:animClr>
                                    <p:animClr clrSpc="hsl" dir="cw">
                                      <p:cBhvr>
                                        <p:cTn id="7" dur="500" fill="hold"/>
                                        <p:tgtEl>
                                          <p:spTgt spid="5">
                                            <p:txEl>
                                              <p:pRg st="0" end="0"/>
                                            </p:txEl>
                                          </p:spTgt>
                                        </p:tgtEl>
                                        <p:attrNameLst>
                                          <p:attrName>fillcolor</p:attrName>
                                        </p:attrNameLst>
                                      </p:cBhvr>
                                      <p:by>
                                        <p:hsl h="-7200000" s="0" l="0"/>
                                      </p:by>
                                    </p:animClr>
                                    <p:animClr clrSpc="hsl" dir="cw">
                                      <p:cBhvr>
                                        <p:cTn id="8" dur="500" fill="hold"/>
                                        <p:tgtEl>
                                          <p:spTgt spid="5">
                                            <p:txEl>
                                              <p:pRg st="0" end="0"/>
                                            </p:txEl>
                                          </p:spTgt>
                                        </p:tgtEl>
                                        <p:attrNameLst>
                                          <p:attrName>stroke.color</p:attrName>
                                        </p:attrNameLst>
                                      </p:cBhvr>
                                      <p:by>
                                        <p:hsl h="-7200000" s="0" l="0"/>
                                      </p:by>
                                    </p:animClr>
                                    <p:set>
                                      <p:cBhvr>
                                        <p:cTn id="9" dur="500" fill="hold"/>
                                        <p:tgtEl>
                                          <p:spTgt spid="5">
                                            <p:txEl>
                                              <p:pRg st="0" end="0"/>
                                            </p:txEl>
                                          </p:spTgt>
                                        </p:tgtEl>
                                        <p:attrNameLst>
                                          <p:attrName>fill.type</p:attrName>
                                        </p:attrNameLst>
                                      </p:cBhvr>
                                      <p:to>
                                        <p:strVal val="solid"/>
                                      </p:to>
                                    </p:set>
                                  </p:childTnLst>
                                </p:cTn>
                              </p:par>
                            </p:childTnLst>
                          </p:cTn>
                        </p:par>
                        <p:par>
                          <p:cTn id="10" fill="hold">
                            <p:stCondLst>
                              <p:cond delay="500"/>
                            </p:stCondLst>
                            <p:childTnLst>
                              <p:par>
                                <p:cTn id="11" presetID="3" presetClass="emph" presetSubtype="2" fill="hold" grpId="0" nodeType="afterEffect">
                                  <p:stCondLst>
                                    <p:cond delay="0"/>
                                  </p:stCondLst>
                                  <p:childTnLst>
                                    <p:animClr clrSpc="rgb" dir="cw">
                                      <p:cBhvr override="childStyle">
                                        <p:cTn id="12" dur="750" fill="hold"/>
                                        <p:tgtEl>
                                          <p:spTgt spid="4">
                                            <p:txEl>
                                              <p:pRg st="0" end="0"/>
                                            </p:txEl>
                                          </p:spTgt>
                                        </p:tgtEl>
                                        <p:attrNameLst>
                                          <p:attrName>style.color</p:attrName>
                                        </p:attrNameLst>
                                      </p:cBhvr>
                                      <p:to>
                                        <a:schemeClr val="accent2"/>
                                      </p:to>
                                    </p:animClr>
                                  </p:childTnLst>
                                </p:cTn>
                              </p:par>
                            </p:childTnLst>
                          </p:cTn>
                        </p:par>
                        <p:par>
                          <p:cTn id="13" fill="hold">
                            <p:stCondLst>
                              <p:cond delay="1250"/>
                            </p:stCondLst>
                            <p:childTnLst>
                              <p:par>
                                <p:cTn id="14" presetID="3" presetClass="emph" presetSubtype="2" fill="hold" grpId="0" nodeType="afterEffect">
                                  <p:stCondLst>
                                    <p:cond delay="0"/>
                                  </p:stCondLst>
                                  <p:childTnLst>
                                    <p:animClr clrSpc="rgb" dir="cw">
                                      <p:cBhvr override="childStyle">
                                        <p:cTn id="15" dur="750" fill="hold"/>
                                        <p:tgtEl>
                                          <p:spTgt spid="4">
                                            <p:txEl>
                                              <p:pRg st="1" end="1"/>
                                            </p:txEl>
                                          </p:spTgt>
                                        </p:tgtEl>
                                        <p:attrNameLst>
                                          <p:attrName>style.color</p:attrName>
                                        </p:attrNameLst>
                                      </p:cBhvr>
                                      <p:to>
                                        <a:schemeClr val="accent2"/>
                                      </p:to>
                                    </p:animClr>
                                  </p:childTnLst>
                                </p:cTn>
                              </p:par>
                            </p:childTnLst>
                          </p:cTn>
                        </p:par>
                        <p:par>
                          <p:cTn id="16" fill="hold">
                            <p:stCondLst>
                              <p:cond delay="2000"/>
                            </p:stCondLst>
                            <p:childTnLst>
                              <p:par>
                                <p:cTn id="17" presetID="3" presetClass="emph" presetSubtype="2" fill="hold" grpId="0" nodeType="afterEffect">
                                  <p:stCondLst>
                                    <p:cond delay="0"/>
                                  </p:stCondLst>
                                  <p:childTnLst>
                                    <p:animClr clrSpc="rgb" dir="cw">
                                      <p:cBhvr override="childStyle">
                                        <p:cTn id="18" dur="750" fill="hold"/>
                                        <p:tgtEl>
                                          <p:spTgt spid="4">
                                            <p:txEl>
                                              <p:pRg st="2" end="2"/>
                                            </p:txEl>
                                          </p:spTgt>
                                        </p:tgtEl>
                                        <p:attrNameLst>
                                          <p:attrName>style.color</p:attrName>
                                        </p:attrNameLst>
                                      </p:cBhvr>
                                      <p:to>
                                        <a:schemeClr val="accent2"/>
                                      </p:to>
                                    </p:animClr>
                                  </p:childTnLst>
                                </p:cTn>
                              </p:par>
                            </p:childTnLst>
                          </p:cTn>
                        </p:par>
                        <p:par>
                          <p:cTn id="19" fill="hold">
                            <p:stCondLst>
                              <p:cond delay="2750"/>
                            </p:stCondLst>
                            <p:childTnLst>
                              <p:par>
                                <p:cTn id="20" presetID="3" presetClass="emph" presetSubtype="2" fill="hold" grpId="0" nodeType="afterEffect">
                                  <p:stCondLst>
                                    <p:cond delay="0"/>
                                  </p:stCondLst>
                                  <p:childTnLst>
                                    <p:animClr clrSpc="rgb" dir="cw">
                                      <p:cBhvr override="childStyle">
                                        <p:cTn id="21" dur="750" fill="hold"/>
                                        <p:tgtEl>
                                          <p:spTgt spid="4">
                                            <p:txEl>
                                              <p:pRg st="3" end="3"/>
                                            </p:txEl>
                                          </p:spTgt>
                                        </p:tgtEl>
                                        <p:attrNameLst>
                                          <p:attrName>style.color</p:attrName>
                                        </p:attrNameLst>
                                      </p:cBhvr>
                                      <p:to>
                                        <a:schemeClr val="accent2"/>
                                      </p:to>
                                    </p:animClr>
                                  </p:childTnLst>
                                </p:cTn>
                              </p:par>
                            </p:childTnLst>
                          </p:cTn>
                        </p:par>
                        <p:par>
                          <p:cTn id="22" fill="hold">
                            <p:stCondLst>
                              <p:cond delay="3500"/>
                            </p:stCondLst>
                            <p:childTnLst>
                              <p:par>
                                <p:cTn id="23" presetID="3" presetClass="emph" presetSubtype="2" fill="hold" grpId="0" nodeType="afterEffect">
                                  <p:stCondLst>
                                    <p:cond delay="0"/>
                                  </p:stCondLst>
                                  <p:childTnLst>
                                    <p:animClr clrSpc="rgb" dir="cw">
                                      <p:cBhvr override="childStyle">
                                        <p:cTn id="24" dur="750" fill="hold"/>
                                        <p:tgtEl>
                                          <p:spTgt spid="4">
                                            <p:txEl>
                                              <p:pRg st="4" end="4"/>
                                            </p:txEl>
                                          </p:spTgt>
                                        </p:tgtEl>
                                        <p:attrNameLst>
                                          <p:attrName>style.color</p:attrName>
                                        </p:attrNameLst>
                                      </p:cBhvr>
                                      <p:to>
                                        <a:schemeClr val="accent2"/>
                                      </p:to>
                                    </p:animClr>
                                  </p:childTnLst>
                                </p:cTn>
                              </p:par>
                            </p:childTnLst>
                          </p:cTn>
                        </p:par>
                        <p:par>
                          <p:cTn id="25" fill="hold">
                            <p:stCondLst>
                              <p:cond delay="4250"/>
                            </p:stCondLst>
                            <p:childTnLst>
                              <p:par>
                                <p:cTn id="26" presetID="3" presetClass="emph" presetSubtype="2" fill="hold" grpId="0" nodeType="afterEffect">
                                  <p:stCondLst>
                                    <p:cond delay="0"/>
                                  </p:stCondLst>
                                  <p:childTnLst>
                                    <p:animClr clrSpc="rgb" dir="cw">
                                      <p:cBhvr override="childStyle">
                                        <p:cTn id="27" dur="750" fill="hold"/>
                                        <p:tgtEl>
                                          <p:spTgt spid="4">
                                            <p:txEl>
                                              <p:pRg st="5" end="5"/>
                                            </p:txEl>
                                          </p:spTgt>
                                        </p:tgtEl>
                                        <p:attrNameLst>
                                          <p:attrName>style.color</p:attrName>
                                        </p:attrNameLst>
                                      </p:cBhvr>
                                      <p:to>
                                        <a:schemeClr val="accent2"/>
                                      </p:to>
                                    </p:animClr>
                                  </p:childTnLst>
                                </p:cTn>
                              </p:par>
                            </p:childTnLst>
                          </p:cTn>
                        </p:par>
                        <p:par>
                          <p:cTn id="28" fill="hold">
                            <p:stCondLst>
                              <p:cond delay="5000"/>
                            </p:stCondLst>
                            <p:childTnLst>
                              <p:par>
                                <p:cTn id="29" presetID="3" presetClass="emph" presetSubtype="2" fill="hold" grpId="0" nodeType="afterEffect">
                                  <p:stCondLst>
                                    <p:cond delay="0"/>
                                  </p:stCondLst>
                                  <p:childTnLst>
                                    <p:animClr clrSpc="rgb" dir="cw">
                                      <p:cBhvr override="childStyle">
                                        <p:cTn id="30" dur="750" fill="hold"/>
                                        <p:tgtEl>
                                          <p:spTgt spid="4">
                                            <p:txEl>
                                              <p:pRg st="6" end="6"/>
                                            </p:txEl>
                                          </p:spTgt>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2450AB0-3143-45EA-8961-6924D16F3BF1}"/>
              </a:ext>
            </a:extLst>
          </p:cNvPr>
          <p:cNvSpPr txBox="1"/>
          <p:nvPr/>
        </p:nvSpPr>
        <p:spPr>
          <a:xfrm>
            <a:off x="3290756" y="1520785"/>
            <a:ext cx="8160327" cy="3816429"/>
          </a:xfrm>
          <a:prstGeom prst="rect">
            <a:avLst/>
          </a:prstGeom>
          <a:noFill/>
        </p:spPr>
        <p:txBody>
          <a:bodyPr wrap="square" rtlCol="0">
            <a:spAutoFit/>
          </a:bodyPr>
          <a:lstStyle/>
          <a:p>
            <a:pPr marL="285750" indent="-285750" algn="r" rtl="1">
              <a:buFont typeface="Arial" panose="020B0604020202020204" pitchFamily="34" charset="0"/>
              <a:buChar char="•"/>
            </a:pPr>
            <a:r>
              <a:rPr lang="ar-SA" sz="3200" b="1" dirty="0">
                <a:solidFill>
                  <a:schemeClr val="accent2">
                    <a:lumMod val="50000"/>
                  </a:schemeClr>
                </a:solidFill>
                <a:latin typeface="arial" panose="020B0604020202020204" pitchFamily="34" charset="0"/>
              </a:rPr>
              <a:t>الكحول</a:t>
            </a:r>
            <a:endParaRPr lang="en-US" sz="3200" b="1" dirty="0">
              <a:solidFill>
                <a:schemeClr val="accent2">
                  <a:lumMod val="50000"/>
                </a:schemeClr>
              </a:solidFill>
              <a:latin typeface="arial" panose="020B0604020202020204" pitchFamily="34" charset="0"/>
            </a:endParaRPr>
          </a:p>
          <a:p>
            <a:pPr marL="285750" indent="-285750" algn="r" rtl="1">
              <a:buFont typeface="Arial" panose="020B0604020202020204" pitchFamily="34" charset="0"/>
              <a:buChar char="•"/>
            </a:pPr>
            <a:r>
              <a:rPr lang="ar-SA" sz="3200" b="1" dirty="0">
                <a:solidFill>
                  <a:schemeClr val="accent2">
                    <a:lumMod val="50000"/>
                  </a:schemeClr>
                </a:solidFill>
                <a:latin typeface="arial" panose="020B0604020202020204" pitchFamily="34" charset="0"/>
              </a:rPr>
              <a:t>الأطعمة الدسمة مثل البيرغر و البطاطس المقلية</a:t>
            </a:r>
          </a:p>
          <a:p>
            <a:pPr marL="285750" indent="-285750" algn="r" rtl="1">
              <a:buFont typeface="Arial" panose="020B0604020202020204" pitchFamily="34" charset="0"/>
              <a:buChar char="•"/>
            </a:pPr>
            <a:r>
              <a:rPr lang="ar-SA" sz="3200" b="1" dirty="0">
                <a:solidFill>
                  <a:schemeClr val="accent2">
                    <a:lumMod val="50000"/>
                  </a:schemeClr>
                </a:solidFill>
                <a:latin typeface="arial" panose="020B0604020202020204" pitchFamily="34" charset="0"/>
              </a:rPr>
              <a:t>الحلويات </a:t>
            </a:r>
          </a:p>
          <a:p>
            <a:pPr marL="285750" indent="-285750" algn="r" rtl="1">
              <a:buFont typeface="Arial" panose="020B0604020202020204" pitchFamily="34" charset="0"/>
              <a:buChar char="•"/>
            </a:pPr>
            <a:r>
              <a:rPr lang="ar-SA" sz="3200" b="1" dirty="0">
                <a:solidFill>
                  <a:schemeClr val="accent2">
                    <a:lumMod val="50000"/>
                  </a:schemeClr>
                </a:solidFill>
                <a:latin typeface="arial" panose="020B0604020202020204" pitchFamily="34" charset="0"/>
              </a:rPr>
              <a:t>استهلاك الملح </a:t>
            </a:r>
          </a:p>
          <a:p>
            <a:pPr marL="285750" indent="-285750" algn="r" rtl="1">
              <a:buFont typeface="Arial" panose="020B0604020202020204" pitchFamily="34" charset="0"/>
              <a:buChar char="•"/>
            </a:pPr>
            <a:r>
              <a:rPr lang="ar-SA" sz="3200" b="1" dirty="0">
                <a:solidFill>
                  <a:schemeClr val="accent2">
                    <a:lumMod val="50000"/>
                  </a:schemeClr>
                </a:solidFill>
                <a:latin typeface="arial" panose="020B0604020202020204" pitchFamily="34" charset="0"/>
              </a:rPr>
              <a:t>الوجبات المعلبة</a:t>
            </a:r>
          </a:p>
          <a:p>
            <a:pPr marL="285750" indent="-285750" algn="r" rtl="1">
              <a:buFont typeface="Arial" panose="020B0604020202020204" pitchFamily="34" charset="0"/>
              <a:buChar char="•"/>
            </a:pPr>
            <a:r>
              <a:rPr lang="ar-SA" sz="3200" b="1" dirty="0">
                <a:solidFill>
                  <a:schemeClr val="accent2">
                    <a:lumMod val="50000"/>
                  </a:schemeClr>
                </a:solidFill>
                <a:latin typeface="arial" panose="020B0604020202020204" pitchFamily="34" charset="0"/>
              </a:rPr>
              <a:t>كثرة تناول فيتامين </a:t>
            </a:r>
            <a:r>
              <a:rPr lang="en-US" sz="3200" b="1" dirty="0">
                <a:solidFill>
                  <a:schemeClr val="accent2">
                    <a:lumMod val="50000"/>
                  </a:schemeClr>
                </a:solidFill>
                <a:latin typeface="arial" panose="020B0604020202020204" pitchFamily="34" charset="0"/>
              </a:rPr>
              <a:t>A</a:t>
            </a:r>
            <a:r>
              <a:rPr lang="ar-SA" sz="3200" b="1" dirty="0">
                <a:solidFill>
                  <a:schemeClr val="accent2">
                    <a:lumMod val="50000"/>
                  </a:schemeClr>
                </a:solidFill>
                <a:latin typeface="arial" panose="020B0604020202020204" pitchFamily="34" charset="0"/>
              </a:rPr>
              <a:t> المتواجد بكثرة في البيض والفواكه ذات اللون البرتقالي</a:t>
            </a:r>
          </a:p>
          <a:p>
            <a:pPr algn="r" rtl="1"/>
            <a:endParaRPr lang="en-US" dirty="0"/>
          </a:p>
        </p:txBody>
      </p:sp>
      <p:sp>
        <p:nvSpPr>
          <p:cNvPr id="8" name="TextBox 7">
            <a:extLst>
              <a:ext uri="{FF2B5EF4-FFF2-40B4-BE49-F238E27FC236}">
                <a16:creationId xmlns:a16="http://schemas.microsoft.com/office/drawing/2014/main" id="{9C62AEFE-5079-40EE-9064-1E4704A810B7}"/>
              </a:ext>
            </a:extLst>
          </p:cNvPr>
          <p:cNvSpPr txBox="1"/>
          <p:nvPr/>
        </p:nvSpPr>
        <p:spPr>
          <a:xfrm>
            <a:off x="5347855" y="748144"/>
            <a:ext cx="5458691" cy="646331"/>
          </a:xfrm>
          <a:prstGeom prst="rect">
            <a:avLst/>
          </a:prstGeom>
          <a:noFill/>
        </p:spPr>
        <p:txBody>
          <a:bodyPr wrap="square" rtlCol="0">
            <a:spAutoFit/>
          </a:bodyPr>
          <a:lstStyle/>
          <a:p>
            <a:pPr algn="r"/>
            <a:r>
              <a:rPr lang="ar-SA" sz="3600" b="1" dirty="0">
                <a:solidFill>
                  <a:srgbClr val="D8461E"/>
                </a:solidFill>
              </a:rPr>
              <a:t>الأطعمة الضارة بالكبد </a:t>
            </a:r>
            <a:r>
              <a:rPr lang="ar-SA" b="1" dirty="0">
                <a:solidFill>
                  <a:srgbClr val="D8461E"/>
                </a:solidFill>
              </a:rPr>
              <a:t>:</a:t>
            </a:r>
            <a:endParaRPr lang="en-US" b="1" dirty="0">
              <a:solidFill>
                <a:srgbClr val="D8461E"/>
              </a:solidFill>
            </a:endParaRPr>
          </a:p>
        </p:txBody>
      </p:sp>
      <p:pic>
        <p:nvPicPr>
          <p:cNvPr id="7170" name="Picture 2" descr="Image result for junk food">
            <a:extLst>
              <a:ext uri="{FF2B5EF4-FFF2-40B4-BE49-F238E27FC236}">
                <a16:creationId xmlns:a16="http://schemas.microsoft.com/office/drawing/2014/main" id="{AEF2B317-71C5-4723-BBAA-345C9AF03B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624964"/>
            <a:ext cx="4533364" cy="22330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8965888"/>
      </p:ext>
    </p:extLst>
  </p:cSld>
  <p:clrMapOvr>
    <a:masterClrMapping/>
  </p:clrMapOvr>
  <p:transition spd="slow" advTm="14902">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afterEffect">
                                  <p:stCondLst>
                                    <p:cond delay="0"/>
                                  </p:stCondLst>
                                  <p:childTnLst>
                                    <p:animEffect transition="out" filter="fade">
                                      <p:cBhvr>
                                        <p:cTn id="6" dur="500" tmFilter="0, 0; .2, .5; .8, .5; 1, 0"/>
                                        <p:tgtEl>
                                          <p:spTgt spid="8">
                                            <p:txEl>
                                              <p:pRg st="0" end="0"/>
                                            </p:txEl>
                                          </p:spTgt>
                                        </p:tgtEl>
                                      </p:cBhvr>
                                    </p:animEffect>
                                    <p:animScale>
                                      <p:cBhvr>
                                        <p:cTn id="7" dur="250" autoRev="1" fill="hold"/>
                                        <p:tgtEl>
                                          <p:spTgt spid="8">
                                            <p:txEl>
                                              <p:pRg st="0" end="0"/>
                                            </p:txEl>
                                          </p:spTgt>
                                        </p:tgtEl>
                                      </p:cBhvr>
                                      <p:by x="105000" y="105000"/>
                                    </p:animScale>
                                  </p:childTnLst>
                                </p:cTn>
                              </p:par>
                            </p:childTnLst>
                          </p:cTn>
                        </p:par>
                        <p:par>
                          <p:cTn id="8" fill="hold">
                            <p:stCondLst>
                              <p:cond delay="500"/>
                            </p:stCondLst>
                            <p:childTnLst>
                              <p:par>
                                <p:cTn id="9" presetID="18" presetClass="emph" presetSubtype="0" fill="hold" grpId="0" nodeType="afterEffect">
                                  <p:stCondLst>
                                    <p:cond delay="0"/>
                                  </p:stCondLst>
                                  <p:iterate type="lt">
                                    <p:tmPct val="4000"/>
                                  </p:iterate>
                                  <p:childTnLst>
                                    <p:set>
                                      <p:cBhvr override="childStyle">
                                        <p:cTn id="10" dur="1000" fill="hold"/>
                                        <p:tgtEl>
                                          <p:spTgt spid="6">
                                            <p:txEl>
                                              <p:pRg st="0" end="0"/>
                                            </p:txEl>
                                          </p:spTgt>
                                        </p:tgtEl>
                                        <p:attrNameLst>
                                          <p:attrName>style.textDecorationUnderline</p:attrName>
                                        </p:attrNameLst>
                                      </p:cBhvr>
                                      <p:to>
                                        <p:strVal val="true"/>
                                      </p:to>
                                    </p:set>
                                  </p:childTnLst>
                                </p:cTn>
                              </p:par>
                            </p:childTnLst>
                          </p:cTn>
                        </p:par>
                        <p:par>
                          <p:cTn id="11" fill="hold">
                            <p:stCondLst>
                              <p:cond delay="1700"/>
                            </p:stCondLst>
                            <p:childTnLst>
                              <p:par>
                                <p:cTn id="12" presetID="18" presetClass="emph" presetSubtype="0" fill="hold" grpId="0" nodeType="afterEffect">
                                  <p:stCondLst>
                                    <p:cond delay="0"/>
                                  </p:stCondLst>
                                  <p:iterate type="lt">
                                    <p:tmPct val="4000"/>
                                  </p:iterate>
                                  <p:childTnLst>
                                    <p:set>
                                      <p:cBhvr override="childStyle">
                                        <p:cTn id="13" dur="1000" fill="hold"/>
                                        <p:tgtEl>
                                          <p:spTgt spid="6">
                                            <p:txEl>
                                              <p:pRg st="1" end="1"/>
                                            </p:txEl>
                                          </p:spTgt>
                                        </p:tgtEl>
                                        <p:attrNameLst>
                                          <p:attrName>style.textDecorationUnderline</p:attrName>
                                        </p:attrNameLst>
                                      </p:cBhvr>
                                      <p:to>
                                        <p:strVal val="true"/>
                                      </p:to>
                                    </p:set>
                                  </p:childTnLst>
                                </p:cTn>
                              </p:par>
                            </p:childTnLst>
                          </p:cTn>
                        </p:par>
                        <p:par>
                          <p:cTn id="14" fill="hold">
                            <p:stCondLst>
                              <p:cond delay="4180"/>
                            </p:stCondLst>
                            <p:childTnLst>
                              <p:par>
                                <p:cTn id="15" presetID="18" presetClass="emph" presetSubtype="0" fill="hold" grpId="0" nodeType="afterEffect">
                                  <p:stCondLst>
                                    <p:cond delay="0"/>
                                  </p:stCondLst>
                                  <p:iterate type="lt">
                                    <p:tmPct val="4000"/>
                                  </p:iterate>
                                  <p:childTnLst>
                                    <p:set>
                                      <p:cBhvr override="childStyle">
                                        <p:cTn id="16" dur="1000" fill="hold"/>
                                        <p:tgtEl>
                                          <p:spTgt spid="6">
                                            <p:txEl>
                                              <p:pRg st="2" end="2"/>
                                            </p:txEl>
                                          </p:spTgt>
                                        </p:tgtEl>
                                        <p:attrNameLst>
                                          <p:attrName>style.textDecorationUnderline</p:attrName>
                                        </p:attrNameLst>
                                      </p:cBhvr>
                                      <p:to>
                                        <p:strVal val="true"/>
                                      </p:to>
                                    </p:set>
                                  </p:childTnLst>
                                </p:cTn>
                              </p:par>
                            </p:childTnLst>
                          </p:cTn>
                        </p:par>
                        <p:par>
                          <p:cTn id="17" fill="hold">
                            <p:stCondLst>
                              <p:cond delay="5460"/>
                            </p:stCondLst>
                            <p:childTnLst>
                              <p:par>
                                <p:cTn id="18" presetID="18" presetClass="emph" presetSubtype="0" fill="hold" grpId="0" nodeType="afterEffect">
                                  <p:stCondLst>
                                    <p:cond delay="0"/>
                                  </p:stCondLst>
                                  <p:iterate type="lt">
                                    <p:tmPct val="4000"/>
                                  </p:iterate>
                                  <p:childTnLst>
                                    <p:set>
                                      <p:cBhvr override="childStyle">
                                        <p:cTn id="19" dur="1000" fill="hold"/>
                                        <p:tgtEl>
                                          <p:spTgt spid="6">
                                            <p:txEl>
                                              <p:pRg st="3" end="3"/>
                                            </p:txEl>
                                          </p:spTgt>
                                        </p:tgtEl>
                                        <p:attrNameLst>
                                          <p:attrName>style.textDecorationUnderline</p:attrName>
                                        </p:attrNameLst>
                                      </p:cBhvr>
                                      <p:to>
                                        <p:strVal val="true"/>
                                      </p:to>
                                    </p:set>
                                  </p:childTnLst>
                                </p:cTn>
                              </p:par>
                            </p:childTnLst>
                          </p:cTn>
                        </p:par>
                        <p:par>
                          <p:cTn id="20" fill="hold">
                            <p:stCondLst>
                              <p:cond delay="6900"/>
                            </p:stCondLst>
                            <p:childTnLst>
                              <p:par>
                                <p:cTn id="21" presetID="18" presetClass="emph" presetSubtype="0" fill="hold" grpId="0" nodeType="afterEffect">
                                  <p:stCondLst>
                                    <p:cond delay="0"/>
                                  </p:stCondLst>
                                  <p:iterate type="lt">
                                    <p:tmPct val="4000"/>
                                  </p:iterate>
                                  <p:childTnLst>
                                    <p:set>
                                      <p:cBhvr override="childStyle">
                                        <p:cTn id="22" dur="1000" fill="hold"/>
                                        <p:tgtEl>
                                          <p:spTgt spid="6">
                                            <p:txEl>
                                              <p:pRg st="4" end="4"/>
                                            </p:txEl>
                                          </p:spTgt>
                                        </p:tgtEl>
                                        <p:attrNameLst>
                                          <p:attrName>style.textDecorationUnderline</p:attrName>
                                        </p:attrNameLst>
                                      </p:cBhvr>
                                      <p:to>
                                        <p:strVal val="true"/>
                                      </p:to>
                                    </p:set>
                                  </p:childTnLst>
                                </p:cTn>
                              </p:par>
                            </p:childTnLst>
                          </p:cTn>
                        </p:par>
                        <p:par>
                          <p:cTn id="23" fill="hold">
                            <p:stCondLst>
                              <p:cond delay="8420"/>
                            </p:stCondLst>
                            <p:childTnLst>
                              <p:par>
                                <p:cTn id="24" presetID="18" presetClass="emph" presetSubtype="0" fill="hold" grpId="0" nodeType="afterEffect">
                                  <p:stCondLst>
                                    <p:cond delay="0"/>
                                  </p:stCondLst>
                                  <p:iterate type="lt">
                                    <p:tmPct val="4000"/>
                                  </p:iterate>
                                  <p:childTnLst>
                                    <p:set>
                                      <p:cBhvr override="childStyle">
                                        <p:cTn id="25" dur="1000" fill="hold"/>
                                        <p:tgtEl>
                                          <p:spTgt spid="6">
                                            <p:txEl>
                                              <p:pRg st="5" end="5"/>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74C4295-0E3F-48BD-A85D-FF00805880AC}"/>
              </a:ext>
            </a:extLst>
          </p:cNvPr>
          <p:cNvSpPr/>
          <p:nvPr/>
        </p:nvSpPr>
        <p:spPr>
          <a:xfrm>
            <a:off x="3699164" y="1401772"/>
            <a:ext cx="7952509" cy="954107"/>
          </a:xfrm>
          <a:prstGeom prst="rect">
            <a:avLst/>
          </a:prstGeom>
        </p:spPr>
        <p:txBody>
          <a:bodyPr wrap="square">
            <a:spAutoFit/>
          </a:bodyPr>
          <a:lstStyle/>
          <a:p>
            <a:pPr algn="r"/>
            <a:r>
              <a:rPr lang="ar-SA" sz="2800" b="1" dirty="0"/>
              <a:t>هو أكبر عضو ممتلئ في الجهاز الهضمي، ويوجد في الجهة اليمنى من البطن أسفل الحجاب الحاجز.</a:t>
            </a:r>
          </a:p>
        </p:txBody>
      </p:sp>
      <p:pic>
        <p:nvPicPr>
          <p:cNvPr id="1026" name="Picture 2" descr="Related image">
            <a:extLst>
              <a:ext uri="{FF2B5EF4-FFF2-40B4-BE49-F238E27FC236}">
                <a16:creationId xmlns:a16="http://schemas.microsoft.com/office/drawing/2014/main" id="{5D8E615B-0B63-4D6C-8ACB-4038BF31FD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242424"/>
            <a:ext cx="4475019" cy="360218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17A4AAF-F928-4F77-80D4-F971A5E98CC5}"/>
              </a:ext>
            </a:extLst>
          </p:cNvPr>
          <p:cNvSpPr/>
          <p:nvPr/>
        </p:nvSpPr>
        <p:spPr>
          <a:xfrm>
            <a:off x="10451481" y="590034"/>
            <a:ext cx="964665" cy="707886"/>
          </a:xfrm>
          <a:prstGeom prst="rect">
            <a:avLst/>
          </a:prstGeom>
        </p:spPr>
        <p:txBody>
          <a:bodyPr wrap="square">
            <a:spAutoFit/>
          </a:bodyPr>
          <a:lstStyle/>
          <a:p>
            <a:pPr algn="r"/>
            <a:r>
              <a:rPr lang="ar-SA" sz="4000" b="1" dirty="0">
                <a:solidFill>
                  <a:schemeClr val="accent1">
                    <a:lumMod val="75000"/>
                  </a:schemeClr>
                </a:solidFill>
              </a:rPr>
              <a:t>الكبد</a:t>
            </a:r>
            <a:endParaRPr lang="ar-SA" sz="2800" b="1" dirty="0">
              <a:solidFill>
                <a:schemeClr val="accent1">
                  <a:lumMod val="75000"/>
                </a:schemeClr>
              </a:solidFill>
            </a:endParaRPr>
          </a:p>
        </p:txBody>
      </p:sp>
    </p:spTree>
    <p:extLst>
      <p:ext uri="{BB962C8B-B14F-4D97-AF65-F5344CB8AC3E}">
        <p14:creationId xmlns:p14="http://schemas.microsoft.com/office/powerpoint/2010/main" val="3281267964"/>
      </p:ext>
    </p:extLst>
  </p:cSld>
  <p:clrMapOvr>
    <a:masterClrMapping/>
  </p:clrMapOvr>
  <mc:AlternateContent xmlns:mc="http://schemas.openxmlformats.org/markup-compatibility/2006">
    <mc:Choice xmlns:p14="http://schemas.microsoft.com/office/powerpoint/2010/main" Requires="p14">
      <p:transition spd="slow" p14:dur="1400" advTm="11961">
        <p14:doors dir="vert"/>
      </p:transition>
    </mc:Choice>
    <mc:Fallback>
      <p:transition spd="slow" advTm="1196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mph" presetSubtype="0" fill="hold" nodeType="afterEffect">
                                  <p:stCondLst>
                                    <p:cond delay="0"/>
                                  </p:stCondLst>
                                  <p:iterate type="lt">
                                    <p:tmPct val="4000"/>
                                  </p:iterate>
                                  <p:childTnLst>
                                    <p:set>
                                      <p:cBhvr override="childStyle">
                                        <p:cTn id="6" dur="2750" fill="hold"/>
                                        <p:tgtEl>
                                          <p:spTgt spid="4">
                                            <p:txEl>
                                              <p:pRg st="0" end="0"/>
                                            </p:txEl>
                                          </p:spTgt>
                                        </p:tgtEl>
                                        <p:attrNameLst>
                                          <p:attrName>style.color</p:attrName>
                                        </p:attrNameLst>
                                      </p:cBhvr>
                                      <p:to>
                                        <p:clrVal>
                                          <a:srgbClr val="C55A11"/>
                                        </p:clrVal>
                                      </p:to>
                                    </p:set>
                                    <p:set>
                                      <p:cBhvr>
                                        <p:cTn id="7" dur="2750" fill="hold"/>
                                        <p:tgtEl>
                                          <p:spTgt spid="4">
                                            <p:txEl>
                                              <p:pRg st="0" end="0"/>
                                            </p:txEl>
                                          </p:spTgt>
                                        </p:tgtEl>
                                        <p:attrNameLst>
                                          <p:attrName>fillcolor</p:attrName>
                                        </p:attrNameLst>
                                      </p:cBhvr>
                                      <p:to>
                                        <p:clrVal>
                                          <a:srgbClr val="C55A11"/>
                                        </p:clrVal>
                                      </p:to>
                                    </p:set>
                                    <p:set>
                                      <p:cBhvr>
                                        <p:cTn id="8" dur="2750" fill="hold"/>
                                        <p:tgtEl>
                                          <p:spTgt spid="4">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B95E106-E333-446C-B2D3-791775714CB3}"/>
              </a:ext>
            </a:extLst>
          </p:cNvPr>
          <p:cNvSpPr/>
          <p:nvPr/>
        </p:nvSpPr>
        <p:spPr>
          <a:xfrm>
            <a:off x="4391891" y="1154585"/>
            <a:ext cx="6830291" cy="3698448"/>
          </a:xfrm>
          <a:prstGeom prst="rect">
            <a:avLst/>
          </a:prstGeom>
        </p:spPr>
        <p:txBody>
          <a:bodyPr wrap="square">
            <a:spAutoFit/>
          </a:bodyPr>
          <a:lstStyle/>
          <a:p>
            <a:pPr algn="r">
              <a:lnSpc>
                <a:spcPct val="120000"/>
              </a:lnSpc>
              <a:spcAft>
                <a:spcPts val="1000"/>
              </a:spcAft>
            </a:pPr>
            <a:r>
              <a:rPr lang="ar-SA" sz="4000"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وظائف الكبد</a:t>
            </a:r>
            <a:endParaRPr lang="en-US" sz="2000"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endParaRPr>
          </a:p>
          <a:p>
            <a:pPr marL="342900" marR="0" lvl="0" indent="-342900" algn="r" rtl="1">
              <a:spcBef>
                <a:spcPts val="0"/>
              </a:spcBef>
              <a:spcAft>
                <a:spcPts val="0"/>
              </a:spcAft>
              <a:buFont typeface="+mj-lt"/>
              <a:buAutoNum type="arabicPeriod"/>
            </a:pPr>
            <a:r>
              <a:rPr lang="ar-SA" sz="3200" b="1" dirty="0">
                <a:latin typeface="Cambria" panose="02040503050406030204" pitchFamily="18" charset="0"/>
                <a:cs typeface="Times New Roman" panose="02020603050405020304" pitchFamily="18" charset="0"/>
              </a:rPr>
              <a:t>التخلص من السموم.</a:t>
            </a:r>
            <a:endParaRPr lang="en-US" sz="3200" dirty="0"/>
          </a:p>
          <a:p>
            <a:pPr marL="342900" marR="0" lvl="0" indent="-342900" algn="r" rtl="1">
              <a:spcBef>
                <a:spcPts val="0"/>
              </a:spcBef>
              <a:spcAft>
                <a:spcPts val="0"/>
              </a:spcAft>
              <a:buFont typeface="+mj-lt"/>
              <a:buAutoNum type="arabicPeriod"/>
            </a:pPr>
            <a:r>
              <a:rPr lang="ar-SA" sz="3200" b="1" dirty="0">
                <a:latin typeface="Cambria" panose="02040503050406030204" pitchFamily="18" charset="0"/>
                <a:cs typeface="Times New Roman" panose="02020603050405020304" pitchFamily="18" charset="0"/>
              </a:rPr>
              <a:t>تنظيم مستوى السكر في الدم</a:t>
            </a:r>
            <a:r>
              <a:rPr lang="en-US" sz="3200" b="1" dirty="0">
                <a:cs typeface="Times New Roman" panose="02020603050405020304" pitchFamily="18" charset="0"/>
              </a:rPr>
              <a:t>.</a:t>
            </a:r>
            <a:endParaRPr lang="en-US" sz="3200" dirty="0"/>
          </a:p>
          <a:p>
            <a:pPr marL="342900" marR="0" lvl="0" indent="-342900" algn="r" rtl="1">
              <a:spcBef>
                <a:spcPts val="0"/>
              </a:spcBef>
              <a:spcAft>
                <a:spcPts val="0"/>
              </a:spcAft>
              <a:buFont typeface="+mj-lt"/>
              <a:buAutoNum type="arabicPeriod"/>
            </a:pPr>
            <a:r>
              <a:rPr lang="ar-SA" sz="3200" b="1" dirty="0">
                <a:latin typeface="Cambria" panose="02040503050406030204" pitchFamily="18" charset="0"/>
                <a:cs typeface="Times New Roman" panose="02020603050405020304" pitchFamily="18" charset="0"/>
              </a:rPr>
              <a:t>تكوين مادة (</a:t>
            </a:r>
            <a:r>
              <a:rPr lang="ar-SA" sz="3200" b="1" u="sng" dirty="0">
                <a:solidFill>
                  <a:schemeClr val="accent4">
                    <a:lumMod val="75000"/>
                  </a:schemeClr>
                </a:solidFill>
                <a:latin typeface="Cambria" panose="02040503050406030204" pitchFamily="18" charset="0"/>
                <a:cs typeface="Times New Roman" panose="02020603050405020304" pitchFamily="18" charset="0"/>
                <a:hlinkClick r:id="rId2" tooltip="صفراء">
                  <a:extLst>
                    <a:ext uri="{A12FA001-AC4F-418D-AE19-62706E023703}">
                      <ahyp:hlinkClr xmlns:ahyp="http://schemas.microsoft.com/office/drawing/2018/hyperlinkcolor" val="tx"/>
                    </a:ext>
                  </a:extLst>
                </a:hlinkClick>
              </a:rPr>
              <a:t>الصفراء</a:t>
            </a:r>
            <a:r>
              <a:rPr lang="en-US" sz="3200" b="1" dirty="0">
                <a:cs typeface="Times New Roman" panose="02020603050405020304" pitchFamily="18" charset="0"/>
              </a:rPr>
              <a:t> (</a:t>
            </a:r>
            <a:r>
              <a:rPr lang="ar-SA" sz="3200" b="1" dirty="0">
                <a:latin typeface="Cambria" panose="02040503050406030204" pitchFamily="18" charset="0"/>
                <a:cs typeface="Times New Roman" panose="02020603050405020304" pitchFamily="18" charset="0"/>
              </a:rPr>
              <a:t>عصارة المرارة.</a:t>
            </a:r>
            <a:endParaRPr lang="en-US" sz="3200" dirty="0"/>
          </a:p>
          <a:p>
            <a:pPr marL="342900" marR="0" lvl="0" indent="-342900" algn="r" rtl="1">
              <a:spcBef>
                <a:spcPts val="0"/>
              </a:spcBef>
              <a:spcAft>
                <a:spcPts val="0"/>
              </a:spcAft>
              <a:buFont typeface="+mj-lt"/>
              <a:buAutoNum type="arabicPeriod"/>
            </a:pPr>
            <a:r>
              <a:rPr lang="ar-SA" sz="3200" b="1" dirty="0">
                <a:latin typeface="Cambria" panose="02040503050406030204" pitchFamily="18" charset="0"/>
                <a:cs typeface="Times New Roman" panose="02020603050405020304" pitchFamily="18" charset="0"/>
              </a:rPr>
              <a:t>تكوين البروتينات الممتصة لتجلط الدم.</a:t>
            </a:r>
          </a:p>
          <a:p>
            <a:pPr marL="342900" indent="-342900" algn="r" rtl="1">
              <a:buFont typeface="+mj-lt"/>
              <a:buAutoNum type="arabicPeriod"/>
            </a:pPr>
            <a:r>
              <a:rPr lang="ar-SA" sz="3200" b="1" dirty="0"/>
              <a:t>تكسير الدهون وتحويلها إلى كولسترول.</a:t>
            </a:r>
            <a:endParaRPr lang="en-US" sz="3200" dirty="0"/>
          </a:p>
          <a:p>
            <a:pPr marL="342900" marR="0" lvl="0" indent="-342900" algn="r" rtl="1">
              <a:spcBef>
                <a:spcPts val="0"/>
              </a:spcBef>
              <a:spcAft>
                <a:spcPts val="0"/>
              </a:spcAft>
              <a:buFont typeface="+mj-lt"/>
              <a:buAutoNum type="arabicPeriod"/>
            </a:pPr>
            <a:endParaRPr lang="en-US" dirty="0"/>
          </a:p>
        </p:txBody>
      </p:sp>
      <p:pic>
        <p:nvPicPr>
          <p:cNvPr id="2050" name="Picture 2" descr="Related image">
            <a:extLst>
              <a:ext uri="{FF2B5EF4-FFF2-40B4-BE49-F238E27FC236}">
                <a16:creationId xmlns:a16="http://schemas.microsoft.com/office/drawing/2014/main" id="{C504CF99-57B5-4B98-A354-529AA3D209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557" y="358411"/>
            <a:ext cx="4762500" cy="34913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1853988"/>
      </p:ext>
    </p:extLst>
  </p:cSld>
  <p:clrMapOvr>
    <a:masterClrMapping/>
  </p:clrMapOvr>
  <mc:AlternateContent xmlns:mc="http://schemas.openxmlformats.org/markup-compatibility/2006">
    <mc:Choice xmlns:p14="http://schemas.microsoft.com/office/powerpoint/2010/main" Requires="p14">
      <p:transition spd="slow" p14:dur="1200" advTm="14925">
        <p14:prism/>
      </p:transition>
    </mc:Choice>
    <mc:Fallback>
      <p:transition spd="slow" advTm="1492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mph" presetSubtype="0" fill="hold" nodeType="afterEffect">
                                  <p:stCondLst>
                                    <p:cond delay="0"/>
                                  </p:stCondLst>
                                  <p:childTnLst>
                                    <p:animClr clrSpc="hsl" dir="cw">
                                      <p:cBhvr override="childStyle">
                                        <p:cTn id="6" dur="500" fill="hold"/>
                                        <p:tgtEl>
                                          <p:spTgt spid="5">
                                            <p:txEl>
                                              <p:pRg st="0" end="0"/>
                                            </p:txEl>
                                          </p:spTgt>
                                        </p:tgtEl>
                                        <p:attrNameLst>
                                          <p:attrName>style.color</p:attrName>
                                        </p:attrNameLst>
                                      </p:cBhvr>
                                      <p:by>
                                        <p:hsl h="-7200000" s="0" l="0"/>
                                      </p:by>
                                    </p:animClr>
                                    <p:animClr clrSpc="hsl" dir="cw">
                                      <p:cBhvr>
                                        <p:cTn id="7" dur="500" fill="hold"/>
                                        <p:tgtEl>
                                          <p:spTgt spid="5">
                                            <p:txEl>
                                              <p:pRg st="0" end="0"/>
                                            </p:txEl>
                                          </p:spTgt>
                                        </p:tgtEl>
                                        <p:attrNameLst>
                                          <p:attrName>fillcolor</p:attrName>
                                        </p:attrNameLst>
                                      </p:cBhvr>
                                      <p:by>
                                        <p:hsl h="-7200000" s="0" l="0"/>
                                      </p:by>
                                    </p:animClr>
                                    <p:animClr clrSpc="hsl" dir="cw">
                                      <p:cBhvr>
                                        <p:cTn id="8" dur="500" fill="hold"/>
                                        <p:tgtEl>
                                          <p:spTgt spid="5">
                                            <p:txEl>
                                              <p:pRg st="0" end="0"/>
                                            </p:txEl>
                                          </p:spTgt>
                                        </p:tgtEl>
                                        <p:attrNameLst>
                                          <p:attrName>stroke.color</p:attrName>
                                        </p:attrNameLst>
                                      </p:cBhvr>
                                      <p:by>
                                        <p:hsl h="-7200000" s="0" l="0"/>
                                      </p:by>
                                    </p:animClr>
                                    <p:set>
                                      <p:cBhvr>
                                        <p:cTn id="9" dur="500" fill="hold"/>
                                        <p:tgtEl>
                                          <p:spTgt spid="5">
                                            <p:txEl>
                                              <p:pRg st="0" end="0"/>
                                            </p:txEl>
                                          </p:spTgt>
                                        </p:tgtEl>
                                        <p:attrNameLst>
                                          <p:attrName>fill.type</p:attrName>
                                        </p:attrNameLst>
                                      </p:cBhvr>
                                      <p:to>
                                        <p:strVal val="solid"/>
                                      </p:to>
                                    </p:set>
                                  </p:childTnLst>
                                </p:cTn>
                              </p:par>
                            </p:childTnLst>
                          </p:cTn>
                        </p:par>
                        <p:par>
                          <p:cTn id="10" fill="hold">
                            <p:stCondLst>
                              <p:cond delay="500"/>
                            </p:stCondLst>
                            <p:childTnLst>
                              <p:par>
                                <p:cTn id="11" presetID="26" presetClass="emph" presetSubtype="0" fill="hold" nodeType="afterEffect">
                                  <p:stCondLst>
                                    <p:cond delay="500"/>
                                  </p:stCondLst>
                                  <p:childTnLst>
                                    <p:animEffect transition="out" filter="fade">
                                      <p:cBhvr>
                                        <p:cTn id="12" dur="500" tmFilter="0, 0; .2, .5; .8, .5; 1, 0"/>
                                        <p:tgtEl>
                                          <p:spTgt spid="5">
                                            <p:txEl>
                                              <p:pRg st="1" end="1"/>
                                            </p:txEl>
                                          </p:spTgt>
                                        </p:tgtEl>
                                      </p:cBhvr>
                                    </p:animEffect>
                                    <p:animScale>
                                      <p:cBhvr>
                                        <p:cTn id="13" dur="250" autoRev="1" fill="hold"/>
                                        <p:tgtEl>
                                          <p:spTgt spid="5">
                                            <p:txEl>
                                              <p:pRg st="1" end="1"/>
                                            </p:txEl>
                                          </p:spTgt>
                                        </p:tgtEl>
                                      </p:cBhvr>
                                      <p:by x="105000" y="105000"/>
                                    </p:animScale>
                                  </p:childTnLst>
                                </p:cTn>
                              </p:par>
                            </p:childTnLst>
                          </p:cTn>
                        </p:par>
                        <p:par>
                          <p:cTn id="14" fill="hold">
                            <p:stCondLst>
                              <p:cond delay="1500"/>
                            </p:stCondLst>
                            <p:childTnLst>
                              <p:par>
                                <p:cTn id="15" presetID="26" presetClass="emph" presetSubtype="0" fill="hold" nodeType="afterEffect">
                                  <p:stCondLst>
                                    <p:cond delay="0"/>
                                  </p:stCondLst>
                                  <p:childTnLst>
                                    <p:animEffect transition="out" filter="fade">
                                      <p:cBhvr>
                                        <p:cTn id="16" dur="500" tmFilter="0, 0; .2, .5; .8, .5; 1, 0"/>
                                        <p:tgtEl>
                                          <p:spTgt spid="5">
                                            <p:txEl>
                                              <p:pRg st="2" end="2"/>
                                            </p:txEl>
                                          </p:spTgt>
                                        </p:tgtEl>
                                      </p:cBhvr>
                                    </p:animEffect>
                                    <p:animScale>
                                      <p:cBhvr>
                                        <p:cTn id="17" dur="250" autoRev="1" fill="hold"/>
                                        <p:tgtEl>
                                          <p:spTgt spid="5">
                                            <p:txEl>
                                              <p:pRg st="2" end="2"/>
                                            </p:txEl>
                                          </p:spTgt>
                                        </p:tgtEl>
                                      </p:cBhvr>
                                      <p:by x="105000" y="105000"/>
                                    </p:animScale>
                                  </p:childTnLst>
                                </p:cTn>
                              </p:par>
                            </p:childTnLst>
                          </p:cTn>
                        </p:par>
                        <p:par>
                          <p:cTn id="18" fill="hold">
                            <p:stCondLst>
                              <p:cond delay="2000"/>
                            </p:stCondLst>
                            <p:childTnLst>
                              <p:par>
                                <p:cTn id="19" presetID="26" presetClass="emph" presetSubtype="0" fill="hold" nodeType="afterEffect">
                                  <p:stCondLst>
                                    <p:cond delay="0"/>
                                  </p:stCondLst>
                                  <p:childTnLst>
                                    <p:animEffect transition="out" filter="fade">
                                      <p:cBhvr>
                                        <p:cTn id="20" dur="500" tmFilter="0, 0; .2, .5; .8, .5; 1, 0"/>
                                        <p:tgtEl>
                                          <p:spTgt spid="5">
                                            <p:txEl>
                                              <p:pRg st="3" end="3"/>
                                            </p:txEl>
                                          </p:spTgt>
                                        </p:tgtEl>
                                      </p:cBhvr>
                                    </p:animEffect>
                                    <p:animScale>
                                      <p:cBhvr>
                                        <p:cTn id="21" dur="250" autoRev="1" fill="hold"/>
                                        <p:tgtEl>
                                          <p:spTgt spid="5">
                                            <p:txEl>
                                              <p:pRg st="3" end="3"/>
                                            </p:txEl>
                                          </p:spTgt>
                                        </p:tgtEl>
                                      </p:cBhvr>
                                      <p:by x="105000" y="105000"/>
                                    </p:animScale>
                                  </p:childTnLst>
                                </p:cTn>
                              </p:par>
                            </p:childTnLst>
                          </p:cTn>
                        </p:par>
                        <p:par>
                          <p:cTn id="22" fill="hold">
                            <p:stCondLst>
                              <p:cond delay="2500"/>
                            </p:stCondLst>
                            <p:childTnLst>
                              <p:par>
                                <p:cTn id="23" presetID="26" presetClass="emph" presetSubtype="0" fill="hold" nodeType="afterEffect">
                                  <p:stCondLst>
                                    <p:cond delay="0"/>
                                  </p:stCondLst>
                                  <p:childTnLst>
                                    <p:animEffect transition="out" filter="fade">
                                      <p:cBhvr>
                                        <p:cTn id="24" dur="500" tmFilter="0, 0; .2, .5; .8, .5; 1, 0"/>
                                        <p:tgtEl>
                                          <p:spTgt spid="5">
                                            <p:txEl>
                                              <p:pRg st="4" end="4"/>
                                            </p:txEl>
                                          </p:spTgt>
                                        </p:tgtEl>
                                      </p:cBhvr>
                                    </p:animEffect>
                                    <p:animScale>
                                      <p:cBhvr>
                                        <p:cTn id="25" dur="250" autoRev="1" fill="hold"/>
                                        <p:tgtEl>
                                          <p:spTgt spid="5">
                                            <p:txEl>
                                              <p:pRg st="4" end="4"/>
                                            </p:txEl>
                                          </p:spTgt>
                                        </p:tgtEl>
                                      </p:cBhvr>
                                      <p:by x="105000" y="105000"/>
                                    </p:animScale>
                                  </p:childTnLst>
                                </p:cTn>
                              </p:par>
                            </p:childTnLst>
                          </p:cTn>
                        </p:par>
                        <p:par>
                          <p:cTn id="26" fill="hold">
                            <p:stCondLst>
                              <p:cond delay="3000"/>
                            </p:stCondLst>
                            <p:childTnLst>
                              <p:par>
                                <p:cTn id="27" presetID="26" presetClass="emph" presetSubtype="0" fill="hold" nodeType="afterEffect">
                                  <p:stCondLst>
                                    <p:cond delay="0"/>
                                  </p:stCondLst>
                                  <p:childTnLst>
                                    <p:animEffect transition="out" filter="fade">
                                      <p:cBhvr>
                                        <p:cTn id="28" dur="500" tmFilter="0, 0; .2, .5; .8, .5; 1, 0"/>
                                        <p:tgtEl>
                                          <p:spTgt spid="5">
                                            <p:txEl>
                                              <p:pRg st="5" end="5"/>
                                            </p:txEl>
                                          </p:spTgt>
                                        </p:tgtEl>
                                      </p:cBhvr>
                                    </p:animEffect>
                                    <p:animScale>
                                      <p:cBhvr>
                                        <p:cTn id="29" dur="250" autoRev="1" fill="hold"/>
                                        <p:tgtEl>
                                          <p:spTgt spid="5">
                                            <p:txEl>
                                              <p:pRg st="5" end="5"/>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E38F3D2-7CEF-4739-A705-A956732EA638}"/>
              </a:ext>
            </a:extLst>
          </p:cNvPr>
          <p:cNvSpPr txBox="1"/>
          <p:nvPr/>
        </p:nvSpPr>
        <p:spPr>
          <a:xfrm>
            <a:off x="4239492" y="542442"/>
            <a:ext cx="4377566" cy="523220"/>
          </a:xfrm>
          <a:prstGeom prst="rect">
            <a:avLst/>
          </a:prstGeom>
          <a:noFill/>
        </p:spPr>
        <p:txBody>
          <a:bodyPr wrap="square" rtlCol="0">
            <a:spAutoFit/>
          </a:bodyPr>
          <a:lstStyle/>
          <a:p>
            <a:r>
              <a:rPr lang="ar-SA" sz="2800" b="1" dirty="0">
                <a:solidFill>
                  <a:schemeClr val="accent2">
                    <a:lumMod val="75000"/>
                  </a:schemeClr>
                </a:solidFill>
                <a:latin typeface="Cambria" panose="02040503050406030204" pitchFamily="18" charset="0"/>
                <a:ea typeface="Cambria" panose="02040503050406030204" pitchFamily="18" charset="0"/>
                <a:cs typeface="Times New Roman" panose="02020603050405020304" pitchFamily="18" charset="0"/>
              </a:rPr>
              <a:t>أخطر الامراض التي تصيب الكبد</a:t>
            </a:r>
            <a:endParaRPr lang="en-US" sz="2800" b="1" dirty="0">
              <a:solidFill>
                <a:schemeClr val="accent2">
                  <a:lumMod val="75000"/>
                </a:schemeClr>
              </a:solidFill>
              <a:latin typeface="Cambria" panose="02040503050406030204" pitchFamily="18" charset="0"/>
              <a:ea typeface="Cambria" panose="020405030504060302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A2486A64-A266-4E57-8685-B497DA7EC4EF}"/>
              </a:ext>
            </a:extLst>
          </p:cNvPr>
          <p:cNvSpPr txBox="1"/>
          <p:nvPr/>
        </p:nvSpPr>
        <p:spPr>
          <a:xfrm>
            <a:off x="5347855" y="1579417"/>
            <a:ext cx="5818908" cy="3970318"/>
          </a:xfrm>
          <a:prstGeom prst="rect">
            <a:avLst/>
          </a:prstGeom>
          <a:noFill/>
        </p:spPr>
        <p:txBody>
          <a:bodyPr wrap="square" rtlCol="0">
            <a:spAutoFit/>
          </a:bodyPr>
          <a:lstStyle/>
          <a:p>
            <a:pPr marL="571500" indent="-571500" algn="r" rtl="1">
              <a:buFont typeface="Wingdings" panose="05000000000000000000" pitchFamily="2" charset="2"/>
              <a:buChar char="§"/>
            </a:pPr>
            <a:r>
              <a:rPr lang="ar-SA" sz="3600" b="1" dirty="0">
                <a:solidFill>
                  <a:schemeClr val="accent2">
                    <a:lumMod val="50000"/>
                  </a:schemeClr>
                </a:solidFill>
              </a:rPr>
              <a:t>تليُّف الكبد</a:t>
            </a:r>
          </a:p>
          <a:p>
            <a:pPr marL="571500" indent="-571500" algn="r" rtl="1">
              <a:buFont typeface="Wingdings" panose="05000000000000000000" pitchFamily="2" charset="2"/>
              <a:buChar char="§"/>
            </a:pPr>
            <a:r>
              <a:rPr lang="ar-SA" sz="3600" b="1" dirty="0">
                <a:solidFill>
                  <a:schemeClr val="accent2">
                    <a:lumMod val="50000"/>
                  </a:schemeClr>
                </a:solidFill>
              </a:rPr>
              <a:t>سرطان الكبد</a:t>
            </a:r>
          </a:p>
          <a:p>
            <a:pPr marL="571500" indent="-571500" algn="r" rtl="1">
              <a:buFont typeface="Wingdings" panose="05000000000000000000" pitchFamily="2" charset="2"/>
              <a:buChar char="§"/>
            </a:pPr>
            <a:r>
              <a:rPr lang="ar-SA" sz="3600" b="1" dirty="0">
                <a:solidFill>
                  <a:schemeClr val="accent2">
                    <a:lumMod val="50000"/>
                  </a:schemeClr>
                </a:solidFill>
              </a:rPr>
              <a:t>الفشل الكبدي</a:t>
            </a:r>
          </a:p>
          <a:p>
            <a:pPr marL="571500" indent="-571500" algn="r" rtl="1">
              <a:buFont typeface="Wingdings" panose="05000000000000000000" pitchFamily="2" charset="2"/>
              <a:buChar char="§"/>
            </a:pPr>
            <a:r>
              <a:rPr lang="ar-SA" sz="3600" b="1" dirty="0">
                <a:solidFill>
                  <a:schemeClr val="accent2">
                    <a:lumMod val="50000"/>
                  </a:schemeClr>
                </a:solidFill>
              </a:rPr>
              <a:t>الاستسقاء</a:t>
            </a:r>
          </a:p>
          <a:p>
            <a:pPr marL="571500" indent="-571500" algn="r" rtl="1">
              <a:buFont typeface="Wingdings" panose="05000000000000000000" pitchFamily="2" charset="2"/>
              <a:buChar char="§"/>
            </a:pPr>
            <a:r>
              <a:rPr lang="ar-SA" sz="3600" b="1" dirty="0">
                <a:solidFill>
                  <a:schemeClr val="accent2">
                    <a:lumMod val="50000"/>
                  </a:schemeClr>
                </a:solidFill>
              </a:rPr>
              <a:t>التهاب الكبد</a:t>
            </a:r>
          </a:p>
          <a:p>
            <a:pPr marL="571500" indent="-571500" algn="r" rtl="1">
              <a:buFont typeface="Wingdings" panose="05000000000000000000" pitchFamily="2" charset="2"/>
              <a:buChar char="§"/>
            </a:pPr>
            <a:r>
              <a:rPr lang="ar-SA" sz="3600" b="1" dirty="0">
                <a:solidFill>
                  <a:schemeClr val="accent2">
                    <a:lumMod val="50000"/>
                  </a:schemeClr>
                </a:solidFill>
              </a:rPr>
              <a:t>داء ترسب الاصبغة الدموية</a:t>
            </a:r>
          </a:p>
          <a:p>
            <a:pPr marL="571500" indent="-571500" algn="r" rtl="1">
              <a:buFont typeface="Wingdings" panose="05000000000000000000" pitchFamily="2" charset="2"/>
              <a:buChar char="§"/>
            </a:pPr>
            <a:endParaRPr lang="en-US" sz="3600" b="1" dirty="0"/>
          </a:p>
        </p:txBody>
      </p:sp>
      <p:pic>
        <p:nvPicPr>
          <p:cNvPr id="1026" name="Picture 2" descr="Image result for fatty liver">
            <a:extLst>
              <a:ext uri="{FF2B5EF4-FFF2-40B4-BE49-F238E27FC236}">
                <a16:creationId xmlns:a16="http://schemas.microsoft.com/office/drawing/2014/main" id="{9756B721-E4A5-4EF6-B6F9-8790767EB0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622" y="2355272"/>
            <a:ext cx="4765325" cy="2602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5673589"/>
      </p:ext>
    </p:extLst>
  </p:cSld>
  <p:clrMapOvr>
    <a:masterClrMapping/>
  </p:clrMapOvr>
  <mc:AlternateContent xmlns:mc="http://schemas.openxmlformats.org/markup-compatibility/2006">
    <mc:Choice xmlns:p14="http://schemas.microsoft.com/office/powerpoint/2010/main" Requires="p14">
      <p:transition spd="slow" p14:dur="1200" advTm="10440">
        <p14:prism/>
      </p:transition>
    </mc:Choice>
    <mc:Fallback>
      <p:transition spd="slow" advTm="1044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afterEffect">
                                  <p:stCondLst>
                                    <p:cond delay="0"/>
                                  </p:stCondLst>
                                  <p:childTnLst>
                                    <p:animScale>
                                      <p:cBhvr>
                                        <p:cTn id="6" dur="2000" fill="hold"/>
                                        <p:tgtEl>
                                          <p:spTgt spid="4">
                                            <p:txEl>
                                              <p:pRg st="0" end="0"/>
                                            </p:txEl>
                                          </p:spTgt>
                                        </p:tgtEl>
                                      </p:cBhvr>
                                      <p:by x="150000" y="150000"/>
                                    </p:animScale>
                                  </p:childTnLst>
                                </p:cTn>
                              </p:par>
                            </p:childTnLst>
                          </p:cTn>
                        </p:par>
                        <p:par>
                          <p:cTn id="7" fill="hold">
                            <p:stCondLst>
                              <p:cond delay="2000"/>
                            </p:stCondLst>
                            <p:childTnLst>
                              <p:par>
                                <p:cTn id="8" presetID="19" presetClass="emph" presetSubtype="0" fill="hold" grpId="0" nodeType="afterEffect">
                                  <p:stCondLst>
                                    <p:cond delay="0"/>
                                  </p:stCondLst>
                                  <p:childTnLst>
                                    <p:animClr clrSpc="rgb" dir="cw">
                                      <p:cBhvr override="childStyle">
                                        <p:cTn id="9" dur="500" fill="hold"/>
                                        <p:tgtEl>
                                          <p:spTgt spid="5">
                                            <p:txEl>
                                              <p:pRg st="0" end="0"/>
                                            </p:txEl>
                                          </p:spTgt>
                                        </p:tgtEl>
                                        <p:attrNameLst>
                                          <p:attrName>style.color</p:attrName>
                                        </p:attrNameLst>
                                      </p:cBhvr>
                                      <p:to>
                                        <a:schemeClr val="accent2"/>
                                      </p:to>
                                    </p:animClr>
                                    <p:animClr clrSpc="rgb" dir="cw">
                                      <p:cBhvr>
                                        <p:cTn id="10" dur="500" fill="hold"/>
                                        <p:tgtEl>
                                          <p:spTgt spid="5">
                                            <p:txEl>
                                              <p:pRg st="0" end="0"/>
                                            </p:txEl>
                                          </p:spTgt>
                                        </p:tgtEl>
                                        <p:attrNameLst>
                                          <p:attrName>fillcolor</p:attrName>
                                        </p:attrNameLst>
                                      </p:cBhvr>
                                      <p:to>
                                        <a:schemeClr val="accent2"/>
                                      </p:to>
                                    </p:animClr>
                                    <p:set>
                                      <p:cBhvr>
                                        <p:cTn id="11" dur="500" fill="hold"/>
                                        <p:tgtEl>
                                          <p:spTgt spid="5">
                                            <p:txEl>
                                              <p:pRg st="0" end="0"/>
                                            </p:txEl>
                                          </p:spTgt>
                                        </p:tgtEl>
                                        <p:attrNameLst>
                                          <p:attrName>fill.type</p:attrName>
                                        </p:attrNameLst>
                                      </p:cBhvr>
                                      <p:to>
                                        <p:strVal val="solid"/>
                                      </p:to>
                                    </p:set>
                                    <p:set>
                                      <p:cBhvr>
                                        <p:cTn id="12" dur="500" fill="hold"/>
                                        <p:tgtEl>
                                          <p:spTgt spid="5">
                                            <p:txEl>
                                              <p:pRg st="0" end="0"/>
                                            </p:txEl>
                                          </p:spTgt>
                                        </p:tgtEl>
                                        <p:attrNameLst>
                                          <p:attrName>fill.on</p:attrName>
                                        </p:attrNameLst>
                                      </p:cBhvr>
                                      <p:to>
                                        <p:strVal val="true"/>
                                      </p:to>
                                    </p:set>
                                  </p:childTnLst>
                                </p:cTn>
                              </p:par>
                            </p:childTnLst>
                          </p:cTn>
                        </p:par>
                        <p:par>
                          <p:cTn id="13" fill="hold">
                            <p:stCondLst>
                              <p:cond delay="2500"/>
                            </p:stCondLst>
                            <p:childTnLst>
                              <p:par>
                                <p:cTn id="14" presetID="19" presetClass="emph" presetSubtype="0" fill="hold" grpId="0" nodeType="afterEffect">
                                  <p:stCondLst>
                                    <p:cond delay="0"/>
                                  </p:stCondLst>
                                  <p:childTnLst>
                                    <p:animClr clrSpc="rgb" dir="cw">
                                      <p:cBhvr override="childStyle">
                                        <p:cTn id="15" dur="500" fill="hold"/>
                                        <p:tgtEl>
                                          <p:spTgt spid="5">
                                            <p:txEl>
                                              <p:pRg st="1" end="1"/>
                                            </p:txEl>
                                          </p:spTgt>
                                        </p:tgtEl>
                                        <p:attrNameLst>
                                          <p:attrName>style.color</p:attrName>
                                        </p:attrNameLst>
                                      </p:cBhvr>
                                      <p:to>
                                        <a:schemeClr val="accent2"/>
                                      </p:to>
                                    </p:animClr>
                                    <p:animClr clrSpc="rgb" dir="cw">
                                      <p:cBhvr>
                                        <p:cTn id="16" dur="500" fill="hold"/>
                                        <p:tgtEl>
                                          <p:spTgt spid="5">
                                            <p:txEl>
                                              <p:pRg st="1" end="1"/>
                                            </p:txEl>
                                          </p:spTgt>
                                        </p:tgtEl>
                                        <p:attrNameLst>
                                          <p:attrName>fillcolor</p:attrName>
                                        </p:attrNameLst>
                                      </p:cBhvr>
                                      <p:to>
                                        <a:schemeClr val="accent2"/>
                                      </p:to>
                                    </p:animClr>
                                    <p:set>
                                      <p:cBhvr>
                                        <p:cTn id="17" dur="500" fill="hold"/>
                                        <p:tgtEl>
                                          <p:spTgt spid="5">
                                            <p:txEl>
                                              <p:pRg st="1" end="1"/>
                                            </p:txEl>
                                          </p:spTgt>
                                        </p:tgtEl>
                                        <p:attrNameLst>
                                          <p:attrName>fill.type</p:attrName>
                                        </p:attrNameLst>
                                      </p:cBhvr>
                                      <p:to>
                                        <p:strVal val="solid"/>
                                      </p:to>
                                    </p:set>
                                    <p:set>
                                      <p:cBhvr>
                                        <p:cTn id="18" dur="500" fill="hold"/>
                                        <p:tgtEl>
                                          <p:spTgt spid="5">
                                            <p:txEl>
                                              <p:pRg st="1" end="1"/>
                                            </p:txEl>
                                          </p:spTgt>
                                        </p:tgtEl>
                                        <p:attrNameLst>
                                          <p:attrName>fill.on</p:attrName>
                                        </p:attrNameLst>
                                      </p:cBhvr>
                                      <p:to>
                                        <p:strVal val="true"/>
                                      </p:to>
                                    </p:set>
                                  </p:childTnLst>
                                </p:cTn>
                              </p:par>
                            </p:childTnLst>
                          </p:cTn>
                        </p:par>
                        <p:par>
                          <p:cTn id="19" fill="hold">
                            <p:stCondLst>
                              <p:cond delay="3000"/>
                            </p:stCondLst>
                            <p:childTnLst>
                              <p:par>
                                <p:cTn id="20" presetID="19" presetClass="emph" presetSubtype="0" fill="hold" grpId="0" nodeType="afterEffect">
                                  <p:stCondLst>
                                    <p:cond delay="0"/>
                                  </p:stCondLst>
                                  <p:childTnLst>
                                    <p:animClr clrSpc="rgb" dir="cw">
                                      <p:cBhvr override="childStyle">
                                        <p:cTn id="21" dur="500" fill="hold"/>
                                        <p:tgtEl>
                                          <p:spTgt spid="5">
                                            <p:txEl>
                                              <p:pRg st="2" end="2"/>
                                            </p:txEl>
                                          </p:spTgt>
                                        </p:tgtEl>
                                        <p:attrNameLst>
                                          <p:attrName>style.color</p:attrName>
                                        </p:attrNameLst>
                                      </p:cBhvr>
                                      <p:to>
                                        <a:schemeClr val="accent2"/>
                                      </p:to>
                                    </p:animClr>
                                    <p:animClr clrSpc="rgb" dir="cw">
                                      <p:cBhvr>
                                        <p:cTn id="22" dur="500" fill="hold"/>
                                        <p:tgtEl>
                                          <p:spTgt spid="5">
                                            <p:txEl>
                                              <p:pRg st="2" end="2"/>
                                            </p:txEl>
                                          </p:spTgt>
                                        </p:tgtEl>
                                        <p:attrNameLst>
                                          <p:attrName>fillcolor</p:attrName>
                                        </p:attrNameLst>
                                      </p:cBhvr>
                                      <p:to>
                                        <a:schemeClr val="accent2"/>
                                      </p:to>
                                    </p:animClr>
                                    <p:set>
                                      <p:cBhvr>
                                        <p:cTn id="23" dur="500" fill="hold"/>
                                        <p:tgtEl>
                                          <p:spTgt spid="5">
                                            <p:txEl>
                                              <p:pRg st="2" end="2"/>
                                            </p:txEl>
                                          </p:spTgt>
                                        </p:tgtEl>
                                        <p:attrNameLst>
                                          <p:attrName>fill.type</p:attrName>
                                        </p:attrNameLst>
                                      </p:cBhvr>
                                      <p:to>
                                        <p:strVal val="solid"/>
                                      </p:to>
                                    </p:set>
                                    <p:set>
                                      <p:cBhvr>
                                        <p:cTn id="24" dur="500" fill="hold"/>
                                        <p:tgtEl>
                                          <p:spTgt spid="5">
                                            <p:txEl>
                                              <p:pRg st="2" end="2"/>
                                            </p:txEl>
                                          </p:spTgt>
                                        </p:tgtEl>
                                        <p:attrNameLst>
                                          <p:attrName>fill.on</p:attrName>
                                        </p:attrNameLst>
                                      </p:cBhvr>
                                      <p:to>
                                        <p:strVal val="true"/>
                                      </p:to>
                                    </p:set>
                                  </p:childTnLst>
                                </p:cTn>
                              </p:par>
                            </p:childTnLst>
                          </p:cTn>
                        </p:par>
                        <p:par>
                          <p:cTn id="25" fill="hold">
                            <p:stCondLst>
                              <p:cond delay="3500"/>
                            </p:stCondLst>
                            <p:childTnLst>
                              <p:par>
                                <p:cTn id="26" presetID="19" presetClass="emph" presetSubtype="0" fill="hold" grpId="0" nodeType="afterEffect">
                                  <p:stCondLst>
                                    <p:cond delay="0"/>
                                  </p:stCondLst>
                                  <p:childTnLst>
                                    <p:animClr clrSpc="rgb" dir="cw">
                                      <p:cBhvr override="childStyle">
                                        <p:cTn id="27" dur="500" fill="hold"/>
                                        <p:tgtEl>
                                          <p:spTgt spid="5">
                                            <p:txEl>
                                              <p:pRg st="3" end="3"/>
                                            </p:txEl>
                                          </p:spTgt>
                                        </p:tgtEl>
                                        <p:attrNameLst>
                                          <p:attrName>style.color</p:attrName>
                                        </p:attrNameLst>
                                      </p:cBhvr>
                                      <p:to>
                                        <a:schemeClr val="accent2"/>
                                      </p:to>
                                    </p:animClr>
                                    <p:animClr clrSpc="rgb" dir="cw">
                                      <p:cBhvr>
                                        <p:cTn id="28" dur="500" fill="hold"/>
                                        <p:tgtEl>
                                          <p:spTgt spid="5">
                                            <p:txEl>
                                              <p:pRg st="3" end="3"/>
                                            </p:txEl>
                                          </p:spTgt>
                                        </p:tgtEl>
                                        <p:attrNameLst>
                                          <p:attrName>fillcolor</p:attrName>
                                        </p:attrNameLst>
                                      </p:cBhvr>
                                      <p:to>
                                        <a:schemeClr val="accent2"/>
                                      </p:to>
                                    </p:animClr>
                                    <p:set>
                                      <p:cBhvr>
                                        <p:cTn id="29" dur="500" fill="hold"/>
                                        <p:tgtEl>
                                          <p:spTgt spid="5">
                                            <p:txEl>
                                              <p:pRg st="3" end="3"/>
                                            </p:txEl>
                                          </p:spTgt>
                                        </p:tgtEl>
                                        <p:attrNameLst>
                                          <p:attrName>fill.type</p:attrName>
                                        </p:attrNameLst>
                                      </p:cBhvr>
                                      <p:to>
                                        <p:strVal val="solid"/>
                                      </p:to>
                                    </p:set>
                                    <p:set>
                                      <p:cBhvr>
                                        <p:cTn id="30" dur="500" fill="hold"/>
                                        <p:tgtEl>
                                          <p:spTgt spid="5">
                                            <p:txEl>
                                              <p:pRg st="3" end="3"/>
                                            </p:txEl>
                                          </p:spTgt>
                                        </p:tgtEl>
                                        <p:attrNameLst>
                                          <p:attrName>fill.on</p:attrName>
                                        </p:attrNameLst>
                                      </p:cBhvr>
                                      <p:to>
                                        <p:strVal val="true"/>
                                      </p:to>
                                    </p:set>
                                  </p:childTnLst>
                                </p:cTn>
                              </p:par>
                            </p:childTnLst>
                          </p:cTn>
                        </p:par>
                        <p:par>
                          <p:cTn id="31" fill="hold">
                            <p:stCondLst>
                              <p:cond delay="4000"/>
                            </p:stCondLst>
                            <p:childTnLst>
                              <p:par>
                                <p:cTn id="32" presetID="19" presetClass="emph" presetSubtype="0" fill="hold" grpId="0" nodeType="afterEffect">
                                  <p:stCondLst>
                                    <p:cond delay="0"/>
                                  </p:stCondLst>
                                  <p:childTnLst>
                                    <p:animClr clrSpc="rgb" dir="cw">
                                      <p:cBhvr override="childStyle">
                                        <p:cTn id="33" dur="500" fill="hold"/>
                                        <p:tgtEl>
                                          <p:spTgt spid="5">
                                            <p:txEl>
                                              <p:pRg st="4" end="4"/>
                                            </p:txEl>
                                          </p:spTgt>
                                        </p:tgtEl>
                                        <p:attrNameLst>
                                          <p:attrName>style.color</p:attrName>
                                        </p:attrNameLst>
                                      </p:cBhvr>
                                      <p:to>
                                        <a:schemeClr val="accent2"/>
                                      </p:to>
                                    </p:animClr>
                                    <p:animClr clrSpc="rgb" dir="cw">
                                      <p:cBhvr>
                                        <p:cTn id="34" dur="500" fill="hold"/>
                                        <p:tgtEl>
                                          <p:spTgt spid="5">
                                            <p:txEl>
                                              <p:pRg st="4" end="4"/>
                                            </p:txEl>
                                          </p:spTgt>
                                        </p:tgtEl>
                                        <p:attrNameLst>
                                          <p:attrName>fillcolor</p:attrName>
                                        </p:attrNameLst>
                                      </p:cBhvr>
                                      <p:to>
                                        <a:schemeClr val="accent2"/>
                                      </p:to>
                                    </p:animClr>
                                    <p:set>
                                      <p:cBhvr>
                                        <p:cTn id="35" dur="500" fill="hold"/>
                                        <p:tgtEl>
                                          <p:spTgt spid="5">
                                            <p:txEl>
                                              <p:pRg st="4" end="4"/>
                                            </p:txEl>
                                          </p:spTgt>
                                        </p:tgtEl>
                                        <p:attrNameLst>
                                          <p:attrName>fill.type</p:attrName>
                                        </p:attrNameLst>
                                      </p:cBhvr>
                                      <p:to>
                                        <p:strVal val="solid"/>
                                      </p:to>
                                    </p:set>
                                    <p:set>
                                      <p:cBhvr>
                                        <p:cTn id="36" dur="500" fill="hold"/>
                                        <p:tgtEl>
                                          <p:spTgt spid="5">
                                            <p:txEl>
                                              <p:pRg st="4" end="4"/>
                                            </p:txEl>
                                          </p:spTgt>
                                        </p:tgtEl>
                                        <p:attrNameLst>
                                          <p:attrName>fill.on</p:attrName>
                                        </p:attrNameLst>
                                      </p:cBhvr>
                                      <p:to>
                                        <p:strVal val="true"/>
                                      </p:to>
                                    </p:set>
                                  </p:childTnLst>
                                </p:cTn>
                              </p:par>
                            </p:childTnLst>
                          </p:cTn>
                        </p:par>
                        <p:par>
                          <p:cTn id="37" fill="hold">
                            <p:stCondLst>
                              <p:cond delay="4500"/>
                            </p:stCondLst>
                            <p:childTnLst>
                              <p:par>
                                <p:cTn id="38" presetID="19" presetClass="emph" presetSubtype="0" fill="hold" grpId="0" nodeType="afterEffect">
                                  <p:stCondLst>
                                    <p:cond delay="0"/>
                                  </p:stCondLst>
                                  <p:childTnLst>
                                    <p:animClr clrSpc="rgb" dir="cw">
                                      <p:cBhvr override="childStyle">
                                        <p:cTn id="39" dur="500" fill="hold"/>
                                        <p:tgtEl>
                                          <p:spTgt spid="5">
                                            <p:txEl>
                                              <p:pRg st="5" end="5"/>
                                            </p:txEl>
                                          </p:spTgt>
                                        </p:tgtEl>
                                        <p:attrNameLst>
                                          <p:attrName>style.color</p:attrName>
                                        </p:attrNameLst>
                                      </p:cBhvr>
                                      <p:to>
                                        <a:schemeClr val="accent2"/>
                                      </p:to>
                                    </p:animClr>
                                    <p:animClr clrSpc="rgb" dir="cw">
                                      <p:cBhvr>
                                        <p:cTn id="40" dur="500" fill="hold"/>
                                        <p:tgtEl>
                                          <p:spTgt spid="5">
                                            <p:txEl>
                                              <p:pRg st="5" end="5"/>
                                            </p:txEl>
                                          </p:spTgt>
                                        </p:tgtEl>
                                        <p:attrNameLst>
                                          <p:attrName>fillcolor</p:attrName>
                                        </p:attrNameLst>
                                      </p:cBhvr>
                                      <p:to>
                                        <a:schemeClr val="accent2"/>
                                      </p:to>
                                    </p:animClr>
                                    <p:set>
                                      <p:cBhvr>
                                        <p:cTn id="41" dur="500" fill="hold"/>
                                        <p:tgtEl>
                                          <p:spTgt spid="5">
                                            <p:txEl>
                                              <p:pRg st="5" end="5"/>
                                            </p:txEl>
                                          </p:spTgt>
                                        </p:tgtEl>
                                        <p:attrNameLst>
                                          <p:attrName>fill.type</p:attrName>
                                        </p:attrNameLst>
                                      </p:cBhvr>
                                      <p:to>
                                        <p:strVal val="solid"/>
                                      </p:to>
                                    </p:set>
                                    <p:set>
                                      <p:cBhvr>
                                        <p:cTn id="42" dur="500" fill="hold"/>
                                        <p:tgtEl>
                                          <p:spTgt spid="5">
                                            <p:txEl>
                                              <p:pRg st="5" end="5"/>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2639</TotalTime>
  <Words>350</Words>
  <Application>Microsoft Office PowerPoint</Application>
  <PresentationFormat>Widescreen</PresentationFormat>
  <Paragraphs>64</Paragraphs>
  <Slides>13</Slides>
  <Notes>0</Notes>
  <HiddenSlides>0</HiddenSlides>
  <MMClips>2</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vt:lpstr>
      <vt:lpstr>Arial</vt:lpstr>
      <vt:lpstr>Calibri</vt:lpstr>
      <vt:lpstr>Calibri Light</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Raed Kanan</dc:creator>
  <cp:lastModifiedBy>Raed Kanan</cp:lastModifiedBy>
  <cp:revision>100</cp:revision>
  <dcterms:created xsi:type="dcterms:W3CDTF">2018-09-19T11:31:32Z</dcterms:created>
  <dcterms:modified xsi:type="dcterms:W3CDTF">2018-10-30T13:47:54Z</dcterms:modified>
</cp:coreProperties>
</file>