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75403"/>
            <a:ext cx="12192000" cy="248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0617" y="2784709"/>
            <a:ext cx="5465603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-1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60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6000" spc="-53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VIRUS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65626" y="4508904"/>
            <a:ext cx="452909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19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 : </a:t>
            </a:r>
            <a:r>
              <a:rPr sz="36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RUS</a:t>
            </a:r>
            <a:r>
              <a:rPr sz="3600" spc="-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TI</a:t>
            </a:r>
            <a:r>
              <a:rPr sz="3600" spc="2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SHIN</a:t>
            </a:r>
            <a:r>
              <a:rPr sz="3600" spc="-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endParaRPr sz="36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4424" y="1620012"/>
            <a:ext cx="6333744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49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3849" y="1473073"/>
            <a:ext cx="6984" cy="11429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301" y="11429"/>
                </a:moveTo>
                <a:lnTo>
                  <a:pt x="6096" y="10413"/>
                </a:lnTo>
                <a:lnTo>
                  <a:pt x="6984" y="7365"/>
                </a:lnTo>
                <a:lnTo>
                  <a:pt x="6984" y="0"/>
                </a:lnTo>
                <a:lnTo>
                  <a:pt x="5587" y="1397"/>
                </a:lnTo>
                <a:lnTo>
                  <a:pt x="5587" y="5968"/>
                </a:lnTo>
                <a:lnTo>
                  <a:pt x="4952" y="6476"/>
                </a:lnTo>
                <a:lnTo>
                  <a:pt x="2285" y="6603"/>
                </a:lnTo>
                <a:lnTo>
                  <a:pt x="1524" y="3937"/>
                </a:lnTo>
                <a:lnTo>
                  <a:pt x="2540" y="1269"/>
                </a:lnTo>
                <a:lnTo>
                  <a:pt x="2285" y="0"/>
                </a:lnTo>
                <a:lnTo>
                  <a:pt x="126" y="2666"/>
                </a:lnTo>
                <a:lnTo>
                  <a:pt x="0" y="5334"/>
                </a:lnTo>
                <a:lnTo>
                  <a:pt x="2158" y="8127"/>
                </a:lnTo>
                <a:lnTo>
                  <a:pt x="5587" y="7112"/>
                </a:lnTo>
                <a:lnTo>
                  <a:pt x="3809" y="10160"/>
                </a:lnTo>
                <a:lnTo>
                  <a:pt x="889" y="9651"/>
                </a:lnTo>
                <a:lnTo>
                  <a:pt x="3301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5048" y="1470278"/>
            <a:ext cx="8890" cy="11049"/>
          </a:xfrm>
          <a:custGeom>
            <a:avLst/>
            <a:gdLst/>
            <a:ahLst/>
            <a:cxnLst/>
            <a:rect l="l" t="t" r="r" b="b"/>
            <a:pathLst>
              <a:path w="8890" h="11049">
                <a:moveTo>
                  <a:pt x="3682" y="11049"/>
                </a:moveTo>
                <a:lnTo>
                  <a:pt x="5206" y="11049"/>
                </a:lnTo>
                <a:lnTo>
                  <a:pt x="5206" y="1270"/>
                </a:lnTo>
                <a:lnTo>
                  <a:pt x="8890" y="1270"/>
                </a:lnTo>
                <a:lnTo>
                  <a:pt x="8890" y="0"/>
                </a:lnTo>
                <a:lnTo>
                  <a:pt x="0" y="0"/>
                </a:lnTo>
                <a:lnTo>
                  <a:pt x="0" y="1270"/>
                </a:lnTo>
                <a:lnTo>
                  <a:pt x="3682" y="1270"/>
                </a:lnTo>
                <a:lnTo>
                  <a:pt x="3682" y="11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5208" y="1469771"/>
            <a:ext cx="6603" cy="11556"/>
          </a:xfrm>
          <a:custGeom>
            <a:avLst/>
            <a:gdLst/>
            <a:ahLst/>
            <a:cxnLst/>
            <a:rect l="l" t="t" r="r" b="b"/>
            <a:pathLst>
              <a:path w="6603" h="11556">
                <a:moveTo>
                  <a:pt x="0" y="0"/>
                </a:moveTo>
                <a:lnTo>
                  <a:pt x="0" y="11556"/>
                </a:lnTo>
                <a:lnTo>
                  <a:pt x="1397" y="11556"/>
                </a:lnTo>
                <a:lnTo>
                  <a:pt x="1397" y="5333"/>
                </a:lnTo>
                <a:lnTo>
                  <a:pt x="2540" y="4571"/>
                </a:lnTo>
                <a:lnTo>
                  <a:pt x="5207" y="6857"/>
                </a:lnTo>
                <a:lnTo>
                  <a:pt x="5207" y="11556"/>
                </a:lnTo>
                <a:lnTo>
                  <a:pt x="6603" y="11556"/>
                </a:lnTo>
                <a:lnTo>
                  <a:pt x="6603" y="5206"/>
                </a:lnTo>
                <a:lnTo>
                  <a:pt x="3937" y="3048"/>
                </a:lnTo>
                <a:lnTo>
                  <a:pt x="1397" y="4190"/>
                </a:lnTo>
                <a:lnTo>
                  <a:pt x="13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3971" y="1477200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019" y="1472819"/>
            <a:ext cx="6096" cy="8762"/>
          </a:xfrm>
          <a:custGeom>
            <a:avLst/>
            <a:gdLst/>
            <a:ahLst/>
            <a:cxnLst/>
            <a:rect l="l" t="t" r="r" b="b"/>
            <a:pathLst>
              <a:path w="6096" h="8762">
                <a:moveTo>
                  <a:pt x="4190" y="3936"/>
                </a:moveTo>
                <a:lnTo>
                  <a:pt x="1524" y="2666"/>
                </a:lnTo>
                <a:lnTo>
                  <a:pt x="3175" y="0"/>
                </a:lnTo>
                <a:lnTo>
                  <a:pt x="126" y="1777"/>
                </a:lnTo>
                <a:lnTo>
                  <a:pt x="2158" y="4825"/>
                </a:lnTo>
                <a:lnTo>
                  <a:pt x="2794" y="7492"/>
                </a:lnTo>
                <a:lnTo>
                  <a:pt x="0" y="8000"/>
                </a:lnTo>
                <a:lnTo>
                  <a:pt x="2794" y="8762"/>
                </a:lnTo>
                <a:lnTo>
                  <a:pt x="3301" y="8762"/>
                </a:lnTo>
                <a:lnTo>
                  <a:pt x="6096" y="6476"/>
                </a:lnTo>
                <a:lnTo>
                  <a:pt x="4190" y="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9465" y="1477200"/>
            <a:ext cx="1396" cy="0"/>
          </a:xfrm>
          <a:custGeom>
            <a:avLst/>
            <a:gdLst/>
            <a:ahLst/>
            <a:cxnLst/>
            <a:rect l="l" t="t" r="r" b="b"/>
            <a:pathLst>
              <a:path w="1396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3021" y="1472819"/>
            <a:ext cx="10922" cy="8508"/>
          </a:xfrm>
          <a:custGeom>
            <a:avLst/>
            <a:gdLst/>
            <a:ahLst/>
            <a:cxnLst/>
            <a:rect l="l" t="t" r="r" b="b"/>
            <a:pathLst>
              <a:path w="10922" h="8508">
                <a:moveTo>
                  <a:pt x="10922" y="2412"/>
                </a:moveTo>
                <a:lnTo>
                  <a:pt x="8381" y="0"/>
                </a:lnTo>
                <a:lnTo>
                  <a:pt x="5714" y="888"/>
                </a:lnTo>
                <a:lnTo>
                  <a:pt x="2921" y="126"/>
                </a:lnTo>
                <a:lnTo>
                  <a:pt x="0" y="253"/>
                </a:lnTo>
                <a:lnTo>
                  <a:pt x="0" y="8508"/>
                </a:lnTo>
                <a:lnTo>
                  <a:pt x="1397" y="8508"/>
                </a:lnTo>
                <a:lnTo>
                  <a:pt x="1397" y="2285"/>
                </a:lnTo>
                <a:lnTo>
                  <a:pt x="2031" y="1777"/>
                </a:lnTo>
                <a:lnTo>
                  <a:pt x="4699" y="3682"/>
                </a:lnTo>
                <a:lnTo>
                  <a:pt x="4699" y="8508"/>
                </a:lnTo>
                <a:lnTo>
                  <a:pt x="6096" y="8508"/>
                </a:lnTo>
                <a:lnTo>
                  <a:pt x="6096" y="3047"/>
                </a:lnTo>
                <a:lnTo>
                  <a:pt x="6857" y="1777"/>
                </a:lnTo>
                <a:lnTo>
                  <a:pt x="9525" y="3682"/>
                </a:lnTo>
                <a:lnTo>
                  <a:pt x="9525" y="8508"/>
                </a:lnTo>
                <a:lnTo>
                  <a:pt x="10922" y="8508"/>
                </a:lnTo>
                <a:lnTo>
                  <a:pt x="10922" y="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5721" y="1475613"/>
            <a:ext cx="6603" cy="5969"/>
          </a:xfrm>
          <a:custGeom>
            <a:avLst/>
            <a:gdLst/>
            <a:ahLst/>
            <a:cxnLst/>
            <a:rect l="l" t="t" r="r" b="b"/>
            <a:pathLst>
              <a:path w="6603" h="5969">
                <a:moveTo>
                  <a:pt x="1904" y="635"/>
                </a:moveTo>
                <a:lnTo>
                  <a:pt x="0" y="3301"/>
                </a:lnTo>
                <a:lnTo>
                  <a:pt x="2412" y="5969"/>
                </a:lnTo>
                <a:lnTo>
                  <a:pt x="5206" y="4825"/>
                </a:lnTo>
                <a:lnTo>
                  <a:pt x="6603" y="5714"/>
                </a:lnTo>
                <a:lnTo>
                  <a:pt x="6603" y="0"/>
                </a:lnTo>
                <a:lnTo>
                  <a:pt x="5206" y="3683"/>
                </a:lnTo>
                <a:lnTo>
                  <a:pt x="4572" y="4190"/>
                </a:lnTo>
                <a:lnTo>
                  <a:pt x="2031" y="4572"/>
                </a:lnTo>
                <a:lnTo>
                  <a:pt x="2285" y="1777"/>
                </a:lnTo>
                <a:lnTo>
                  <a:pt x="1904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7245" y="1472819"/>
            <a:ext cx="5079" cy="6476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2921" y="3047"/>
                </a:moveTo>
                <a:lnTo>
                  <a:pt x="380" y="3428"/>
                </a:lnTo>
                <a:lnTo>
                  <a:pt x="761" y="4571"/>
                </a:lnTo>
                <a:lnTo>
                  <a:pt x="3682" y="6476"/>
                </a:lnTo>
                <a:lnTo>
                  <a:pt x="5079" y="2793"/>
                </a:lnTo>
                <a:lnTo>
                  <a:pt x="2666" y="0"/>
                </a:lnTo>
                <a:lnTo>
                  <a:pt x="0" y="1523"/>
                </a:lnTo>
                <a:lnTo>
                  <a:pt x="2921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6134" y="1473073"/>
            <a:ext cx="4699" cy="1397"/>
          </a:xfrm>
          <a:custGeom>
            <a:avLst/>
            <a:gdLst/>
            <a:ahLst/>
            <a:cxnLst/>
            <a:rect l="l" t="t" r="r" b="b"/>
            <a:pathLst>
              <a:path w="4699" h="1397">
                <a:moveTo>
                  <a:pt x="2667" y="0"/>
                </a:moveTo>
                <a:lnTo>
                  <a:pt x="0" y="0"/>
                </a:lnTo>
                <a:lnTo>
                  <a:pt x="254" y="1269"/>
                </a:lnTo>
                <a:lnTo>
                  <a:pt x="3301" y="1397"/>
                </a:lnTo>
                <a:lnTo>
                  <a:pt x="4699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2611" y="1472819"/>
            <a:ext cx="7112" cy="8762"/>
          </a:xfrm>
          <a:custGeom>
            <a:avLst/>
            <a:gdLst/>
            <a:ahLst/>
            <a:cxnLst/>
            <a:rect l="l" t="t" r="r" b="b"/>
            <a:pathLst>
              <a:path w="7112" h="8762">
                <a:moveTo>
                  <a:pt x="3048" y="1142"/>
                </a:moveTo>
                <a:lnTo>
                  <a:pt x="3810" y="0"/>
                </a:lnTo>
                <a:lnTo>
                  <a:pt x="1016" y="1142"/>
                </a:lnTo>
                <a:lnTo>
                  <a:pt x="0" y="4444"/>
                </a:lnTo>
                <a:lnTo>
                  <a:pt x="1016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7112" y="4444"/>
                </a:lnTo>
                <a:lnTo>
                  <a:pt x="1397" y="3428"/>
                </a:lnTo>
                <a:lnTo>
                  <a:pt x="3048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4008" y="1472819"/>
            <a:ext cx="5715" cy="4444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4445" y="3428"/>
                </a:moveTo>
                <a:lnTo>
                  <a:pt x="0" y="3428"/>
                </a:lnTo>
                <a:lnTo>
                  <a:pt x="5715" y="4444"/>
                </a:lnTo>
                <a:lnTo>
                  <a:pt x="5080" y="1269"/>
                </a:lnTo>
                <a:lnTo>
                  <a:pt x="2413" y="0"/>
                </a:lnTo>
                <a:lnTo>
                  <a:pt x="1650" y="1142"/>
                </a:lnTo>
                <a:lnTo>
                  <a:pt x="4445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5693" y="1472819"/>
            <a:ext cx="6096" cy="8762"/>
          </a:xfrm>
          <a:custGeom>
            <a:avLst/>
            <a:gdLst/>
            <a:ahLst/>
            <a:cxnLst/>
            <a:rect l="l" t="t" r="r" b="b"/>
            <a:pathLst>
              <a:path w="6096" h="8762">
                <a:moveTo>
                  <a:pt x="0" y="4317"/>
                </a:moveTo>
                <a:lnTo>
                  <a:pt x="1142" y="7619"/>
                </a:lnTo>
                <a:lnTo>
                  <a:pt x="3936" y="8762"/>
                </a:lnTo>
                <a:lnTo>
                  <a:pt x="5206" y="7238"/>
                </a:lnTo>
                <a:lnTo>
                  <a:pt x="2539" y="7238"/>
                </a:lnTo>
                <a:lnTo>
                  <a:pt x="1524" y="4317"/>
                </a:lnTo>
                <a:lnTo>
                  <a:pt x="3175" y="1269"/>
                </a:lnTo>
                <a:lnTo>
                  <a:pt x="6096" y="507"/>
                </a:lnTo>
                <a:lnTo>
                  <a:pt x="3428" y="0"/>
                </a:lnTo>
                <a:lnTo>
                  <a:pt x="761" y="1523"/>
                </a:lnTo>
                <a:lnTo>
                  <a:pt x="0" y="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2932" y="1472819"/>
            <a:ext cx="6603" cy="8762"/>
          </a:xfrm>
          <a:custGeom>
            <a:avLst/>
            <a:gdLst/>
            <a:ahLst/>
            <a:cxnLst/>
            <a:rect l="l" t="t" r="r" b="b"/>
            <a:pathLst>
              <a:path w="6603" h="8762">
                <a:moveTo>
                  <a:pt x="1270" y="1650"/>
                </a:moveTo>
                <a:lnTo>
                  <a:pt x="3810" y="3175"/>
                </a:lnTo>
                <a:lnTo>
                  <a:pt x="1016" y="3936"/>
                </a:lnTo>
                <a:lnTo>
                  <a:pt x="0" y="6476"/>
                </a:lnTo>
                <a:lnTo>
                  <a:pt x="2540" y="8762"/>
                </a:lnTo>
                <a:lnTo>
                  <a:pt x="1904" y="7111"/>
                </a:lnTo>
                <a:lnTo>
                  <a:pt x="2794" y="4444"/>
                </a:lnTo>
                <a:lnTo>
                  <a:pt x="5334" y="6476"/>
                </a:lnTo>
                <a:lnTo>
                  <a:pt x="6603" y="8508"/>
                </a:lnTo>
                <a:lnTo>
                  <a:pt x="6476" y="1523"/>
                </a:lnTo>
                <a:lnTo>
                  <a:pt x="3810" y="0"/>
                </a:lnTo>
                <a:lnTo>
                  <a:pt x="127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4836" y="1479296"/>
            <a:ext cx="4699" cy="2286"/>
          </a:xfrm>
          <a:custGeom>
            <a:avLst/>
            <a:gdLst/>
            <a:ahLst/>
            <a:cxnLst/>
            <a:rect l="l" t="t" r="r" b="b"/>
            <a:pathLst>
              <a:path w="4699" h="2286">
                <a:moveTo>
                  <a:pt x="0" y="634"/>
                </a:moveTo>
                <a:lnTo>
                  <a:pt x="635" y="2286"/>
                </a:lnTo>
                <a:lnTo>
                  <a:pt x="3429" y="1142"/>
                </a:lnTo>
                <a:lnTo>
                  <a:pt x="4699" y="2031"/>
                </a:lnTo>
                <a:lnTo>
                  <a:pt x="3429" y="0"/>
                </a:lnTo>
                <a:lnTo>
                  <a:pt x="2667" y="507"/>
                </a:lnTo>
                <a:lnTo>
                  <a:pt x="0" y="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1822" y="1473073"/>
            <a:ext cx="6476" cy="8254"/>
          </a:xfrm>
          <a:custGeom>
            <a:avLst/>
            <a:gdLst/>
            <a:ahLst/>
            <a:cxnLst/>
            <a:rect l="l" t="t" r="r" b="b"/>
            <a:pathLst>
              <a:path w="6476" h="8254">
                <a:moveTo>
                  <a:pt x="1397" y="2031"/>
                </a:moveTo>
                <a:lnTo>
                  <a:pt x="2412" y="1269"/>
                </a:lnTo>
                <a:lnTo>
                  <a:pt x="5079" y="3555"/>
                </a:lnTo>
                <a:lnTo>
                  <a:pt x="5079" y="8254"/>
                </a:lnTo>
                <a:lnTo>
                  <a:pt x="6476" y="8254"/>
                </a:lnTo>
                <a:lnTo>
                  <a:pt x="6476" y="2921"/>
                </a:lnTo>
                <a:lnTo>
                  <a:pt x="5333" y="0"/>
                </a:lnTo>
                <a:lnTo>
                  <a:pt x="0" y="0"/>
                </a:lnTo>
                <a:lnTo>
                  <a:pt x="0" y="8254"/>
                </a:lnTo>
                <a:lnTo>
                  <a:pt x="1397" y="8254"/>
                </a:lnTo>
                <a:lnTo>
                  <a:pt x="1397" y="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584" y="1473073"/>
            <a:ext cx="6476" cy="8254"/>
          </a:xfrm>
          <a:custGeom>
            <a:avLst/>
            <a:gdLst/>
            <a:ahLst/>
            <a:cxnLst/>
            <a:rect l="l" t="t" r="r" b="b"/>
            <a:pathLst>
              <a:path w="6476" h="8254">
                <a:moveTo>
                  <a:pt x="1397" y="2031"/>
                </a:moveTo>
                <a:lnTo>
                  <a:pt x="2413" y="1269"/>
                </a:lnTo>
                <a:lnTo>
                  <a:pt x="5080" y="3555"/>
                </a:lnTo>
                <a:lnTo>
                  <a:pt x="5080" y="8254"/>
                </a:lnTo>
                <a:lnTo>
                  <a:pt x="6476" y="8254"/>
                </a:lnTo>
                <a:lnTo>
                  <a:pt x="6476" y="2921"/>
                </a:lnTo>
                <a:lnTo>
                  <a:pt x="5334" y="0"/>
                </a:lnTo>
                <a:lnTo>
                  <a:pt x="0" y="0"/>
                </a:lnTo>
                <a:lnTo>
                  <a:pt x="0" y="8254"/>
                </a:lnTo>
                <a:lnTo>
                  <a:pt x="1397" y="8254"/>
                </a:lnTo>
                <a:lnTo>
                  <a:pt x="1397" y="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2396" y="1472819"/>
            <a:ext cx="3682" cy="7619"/>
          </a:xfrm>
          <a:custGeom>
            <a:avLst/>
            <a:gdLst/>
            <a:ahLst/>
            <a:cxnLst/>
            <a:rect l="l" t="t" r="r" b="b"/>
            <a:pathLst>
              <a:path w="3682" h="7619">
                <a:moveTo>
                  <a:pt x="2794" y="1142"/>
                </a:moveTo>
                <a:lnTo>
                  <a:pt x="0" y="0"/>
                </a:lnTo>
                <a:lnTo>
                  <a:pt x="1270" y="1396"/>
                </a:lnTo>
                <a:lnTo>
                  <a:pt x="2285" y="4317"/>
                </a:lnTo>
                <a:lnTo>
                  <a:pt x="2794" y="7619"/>
                </a:lnTo>
                <a:lnTo>
                  <a:pt x="3682" y="4317"/>
                </a:lnTo>
                <a:lnTo>
                  <a:pt x="2794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8713" y="1472819"/>
            <a:ext cx="6476" cy="8762"/>
          </a:xfrm>
          <a:custGeom>
            <a:avLst/>
            <a:gdLst/>
            <a:ahLst/>
            <a:cxnLst/>
            <a:rect l="l" t="t" r="r" b="b"/>
            <a:pathLst>
              <a:path w="6476" h="8762">
                <a:moveTo>
                  <a:pt x="4952" y="1396"/>
                </a:moveTo>
                <a:lnTo>
                  <a:pt x="3682" y="0"/>
                </a:lnTo>
                <a:lnTo>
                  <a:pt x="1015" y="1142"/>
                </a:lnTo>
                <a:lnTo>
                  <a:pt x="0" y="4317"/>
                </a:lnTo>
                <a:lnTo>
                  <a:pt x="1015" y="7619"/>
                </a:lnTo>
                <a:lnTo>
                  <a:pt x="3682" y="8762"/>
                </a:lnTo>
                <a:lnTo>
                  <a:pt x="6476" y="7619"/>
                </a:lnTo>
                <a:lnTo>
                  <a:pt x="5968" y="4317"/>
                </a:lnTo>
                <a:lnTo>
                  <a:pt x="4952" y="7238"/>
                </a:lnTo>
                <a:lnTo>
                  <a:pt x="2412" y="7238"/>
                </a:lnTo>
                <a:lnTo>
                  <a:pt x="1396" y="4317"/>
                </a:lnTo>
                <a:lnTo>
                  <a:pt x="2412" y="1396"/>
                </a:lnTo>
                <a:lnTo>
                  <a:pt x="4952" y="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7857" y="1470660"/>
            <a:ext cx="4064" cy="10794"/>
          </a:xfrm>
          <a:custGeom>
            <a:avLst/>
            <a:gdLst/>
            <a:ahLst/>
            <a:cxnLst/>
            <a:rect l="l" t="t" r="r" b="b"/>
            <a:pathLst>
              <a:path w="4064" h="10794">
                <a:moveTo>
                  <a:pt x="1397" y="7492"/>
                </a:moveTo>
                <a:lnTo>
                  <a:pt x="1397" y="3555"/>
                </a:lnTo>
                <a:lnTo>
                  <a:pt x="4064" y="3555"/>
                </a:lnTo>
                <a:lnTo>
                  <a:pt x="4064" y="2412"/>
                </a:lnTo>
                <a:lnTo>
                  <a:pt x="1397" y="2412"/>
                </a:lnTo>
                <a:lnTo>
                  <a:pt x="0" y="0"/>
                </a:lnTo>
                <a:lnTo>
                  <a:pt x="0" y="9016"/>
                </a:lnTo>
                <a:lnTo>
                  <a:pt x="2540" y="10794"/>
                </a:lnTo>
                <a:lnTo>
                  <a:pt x="3937" y="9398"/>
                </a:lnTo>
                <a:lnTo>
                  <a:pt x="1397" y="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7382" y="1472819"/>
            <a:ext cx="5969" cy="8762"/>
          </a:xfrm>
          <a:custGeom>
            <a:avLst/>
            <a:gdLst/>
            <a:ahLst/>
            <a:cxnLst/>
            <a:rect l="l" t="t" r="r" b="b"/>
            <a:pathLst>
              <a:path w="5969" h="8762">
                <a:moveTo>
                  <a:pt x="0" y="5079"/>
                </a:moveTo>
                <a:lnTo>
                  <a:pt x="1397" y="8000"/>
                </a:lnTo>
                <a:lnTo>
                  <a:pt x="3937" y="8762"/>
                </a:lnTo>
                <a:lnTo>
                  <a:pt x="5207" y="7238"/>
                </a:lnTo>
                <a:lnTo>
                  <a:pt x="2540" y="7238"/>
                </a:lnTo>
                <a:lnTo>
                  <a:pt x="1524" y="4317"/>
                </a:lnTo>
                <a:lnTo>
                  <a:pt x="3175" y="1269"/>
                </a:lnTo>
                <a:lnTo>
                  <a:pt x="5969" y="507"/>
                </a:lnTo>
                <a:lnTo>
                  <a:pt x="3301" y="0"/>
                </a:lnTo>
                <a:lnTo>
                  <a:pt x="508" y="1904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5129" y="1473073"/>
            <a:ext cx="6603" cy="8254"/>
          </a:xfrm>
          <a:custGeom>
            <a:avLst/>
            <a:gdLst/>
            <a:ahLst/>
            <a:cxnLst/>
            <a:rect l="l" t="t" r="r" b="b"/>
            <a:pathLst>
              <a:path w="6603" h="8254">
                <a:moveTo>
                  <a:pt x="5206" y="0"/>
                </a:moveTo>
                <a:lnTo>
                  <a:pt x="5206" y="6096"/>
                </a:lnTo>
                <a:lnTo>
                  <a:pt x="4064" y="6857"/>
                </a:lnTo>
                <a:lnTo>
                  <a:pt x="1397" y="4699"/>
                </a:lnTo>
                <a:lnTo>
                  <a:pt x="1397" y="0"/>
                </a:lnTo>
                <a:lnTo>
                  <a:pt x="0" y="0"/>
                </a:lnTo>
                <a:lnTo>
                  <a:pt x="0" y="5334"/>
                </a:lnTo>
                <a:lnTo>
                  <a:pt x="1270" y="8254"/>
                </a:lnTo>
                <a:lnTo>
                  <a:pt x="6603" y="8254"/>
                </a:lnTo>
                <a:lnTo>
                  <a:pt x="6603" y="0"/>
                </a:lnTo>
                <a:lnTo>
                  <a:pt x="5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4019" y="1473073"/>
            <a:ext cx="4317" cy="8254"/>
          </a:xfrm>
          <a:custGeom>
            <a:avLst/>
            <a:gdLst/>
            <a:ahLst/>
            <a:cxnLst/>
            <a:rect l="l" t="t" r="r" b="b"/>
            <a:pathLst>
              <a:path w="4317" h="8254">
                <a:moveTo>
                  <a:pt x="0" y="8254"/>
                </a:moveTo>
                <a:lnTo>
                  <a:pt x="1397" y="8254"/>
                </a:lnTo>
                <a:lnTo>
                  <a:pt x="1397" y="2412"/>
                </a:lnTo>
                <a:lnTo>
                  <a:pt x="1650" y="2031"/>
                </a:lnTo>
                <a:lnTo>
                  <a:pt x="4317" y="1397"/>
                </a:lnTo>
                <a:lnTo>
                  <a:pt x="2666" y="253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9607" y="1473073"/>
            <a:ext cx="4445" cy="8254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0" y="8254"/>
                </a:moveTo>
                <a:lnTo>
                  <a:pt x="1397" y="8254"/>
                </a:lnTo>
                <a:lnTo>
                  <a:pt x="1397" y="2412"/>
                </a:lnTo>
                <a:lnTo>
                  <a:pt x="1777" y="2031"/>
                </a:lnTo>
                <a:lnTo>
                  <a:pt x="4445" y="1397"/>
                </a:lnTo>
                <a:lnTo>
                  <a:pt x="2794" y="253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4686" y="1472819"/>
            <a:ext cx="7239" cy="8762"/>
          </a:xfrm>
          <a:custGeom>
            <a:avLst/>
            <a:gdLst/>
            <a:ahLst/>
            <a:cxnLst/>
            <a:rect l="l" t="t" r="r" b="b"/>
            <a:pathLst>
              <a:path w="7239" h="8762">
                <a:moveTo>
                  <a:pt x="3048" y="1142"/>
                </a:moveTo>
                <a:lnTo>
                  <a:pt x="3810" y="0"/>
                </a:lnTo>
                <a:lnTo>
                  <a:pt x="1143" y="1142"/>
                </a:lnTo>
                <a:lnTo>
                  <a:pt x="0" y="4444"/>
                </a:lnTo>
                <a:lnTo>
                  <a:pt x="1143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7239" y="4444"/>
                </a:lnTo>
                <a:lnTo>
                  <a:pt x="1397" y="3428"/>
                </a:lnTo>
                <a:lnTo>
                  <a:pt x="3048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76083" y="1472819"/>
            <a:ext cx="5842" cy="4444"/>
          </a:xfrm>
          <a:custGeom>
            <a:avLst/>
            <a:gdLst/>
            <a:ahLst/>
            <a:cxnLst/>
            <a:rect l="l" t="t" r="r" b="b"/>
            <a:pathLst>
              <a:path w="5842" h="4444">
                <a:moveTo>
                  <a:pt x="4445" y="3428"/>
                </a:moveTo>
                <a:lnTo>
                  <a:pt x="0" y="3428"/>
                </a:lnTo>
                <a:lnTo>
                  <a:pt x="5842" y="4444"/>
                </a:lnTo>
                <a:lnTo>
                  <a:pt x="5207" y="1269"/>
                </a:lnTo>
                <a:lnTo>
                  <a:pt x="2413" y="0"/>
                </a:lnTo>
                <a:lnTo>
                  <a:pt x="1650" y="1142"/>
                </a:lnTo>
                <a:lnTo>
                  <a:pt x="4445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3577" y="1473073"/>
            <a:ext cx="6476" cy="8254"/>
          </a:xfrm>
          <a:custGeom>
            <a:avLst/>
            <a:gdLst/>
            <a:ahLst/>
            <a:cxnLst/>
            <a:rect l="l" t="t" r="r" b="b"/>
            <a:pathLst>
              <a:path w="6476" h="8254">
                <a:moveTo>
                  <a:pt x="1397" y="2031"/>
                </a:moveTo>
                <a:lnTo>
                  <a:pt x="2413" y="1269"/>
                </a:lnTo>
                <a:lnTo>
                  <a:pt x="5079" y="3555"/>
                </a:lnTo>
                <a:lnTo>
                  <a:pt x="5079" y="8254"/>
                </a:lnTo>
                <a:lnTo>
                  <a:pt x="6476" y="8254"/>
                </a:lnTo>
                <a:lnTo>
                  <a:pt x="6476" y="2921"/>
                </a:lnTo>
                <a:lnTo>
                  <a:pt x="5333" y="0"/>
                </a:lnTo>
                <a:lnTo>
                  <a:pt x="0" y="0"/>
                </a:lnTo>
                <a:lnTo>
                  <a:pt x="0" y="8254"/>
                </a:lnTo>
                <a:lnTo>
                  <a:pt x="1397" y="8254"/>
                </a:lnTo>
                <a:lnTo>
                  <a:pt x="1397" y="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2340" y="1470660"/>
            <a:ext cx="4063" cy="10794"/>
          </a:xfrm>
          <a:custGeom>
            <a:avLst/>
            <a:gdLst/>
            <a:ahLst/>
            <a:cxnLst/>
            <a:rect l="l" t="t" r="r" b="b"/>
            <a:pathLst>
              <a:path w="4063" h="10794">
                <a:moveTo>
                  <a:pt x="1396" y="7492"/>
                </a:moveTo>
                <a:lnTo>
                  <a:pt x="1396" y="3555"/>
                </a:lnTo>
                <a:lnTo>
                  <a:pt x="4063" y="3555"/>
                </a:lnTo>
                <a:lnTo>
                  <a:pt x="4063" y="2412"/>
                </a:lnTo>
                <a:lnTo>
                  <a:pt x="1396" y="2412"/>
                </a:lnTo>
                <a:lnTo>
                  <a:pt x="0" y="0"/>
                </a:lnTo>
                <a:lnTo>
                  <a:pt x="0" y="8127"/>
                </a:lnTo>
                <a:lnTo>
                  <a:pt x="2412" y="10794"/>
                </a:lnTo>
                <a:lnTo>
                  <a:pt x="3936" y="9398"/>
                </a:lnTo>
                <a:lnTo>
                  <a:pt x="1396" y="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97547" y="1475549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0214" y="1473073"/>
            <a:ext cx="7492" cy="11302"/>
          </a:xfrm>
          <a:custGeom>
            <a:avLst/>
            <a:gdLst/>
            <a:ahLst/>
            <a:cxnLst/>
            <a:rect l="l" t="t" r="r" b="b"/>
            <a:pathLst>
              <a:path w="7492" h="11302">
                <a:moveTo>
                  <a:pt x="2920" y="7874"/>
                </a:moveTo>
                <a:lnTo>
                  <a:pt x="1524" y="11302"/>
                </a:lnTo>
                <a:lnTo>
                  <a:pt x="2920" y="11302"/>
                </a:lnTo>
                <a:lnTo>
                  <a:pt x="7492" y="0"/>
                </a:lnTo>
                <a:lnTo>
                  <a:pt x="5968" y="0"/>
                </a:lnTo>
                <a:lnTo>
                  <a:pt x="3682" y="6096"/>
                </a:lnTo>
                <a:lnTo>
                  <a:pt x="1524" y="0"/>
                </a:lnTo>
                <a:lnTo>
                  <a:pt x="0" y="0"/>
                </a:lnTo>
                <a:lnTo>
                  <a:pt x="2920" y="7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13803" y="1469771"/>
            <a:ext cx="6985" cy="11811"/>
          </a:xfrm>
          <a:custGeom>
            <a:avLst/>
            <a:gdLst/>
            <a:ahLst/>
            <a:cxnLst/>
            <a:rect l="l" t="t" r="r" b="b"/>
            <a:pathLst>
              <a:path w="6985" h="11811">
                <a:moveTo>
                  <a:pt x="0" y="0"/>
                </a:moveTo>
                <a:lnTo>
                  <a:pt x="0" y="11556"/>
                </a:lnTo>
                <a:lnTo>
                  <a:pt x="3555" y="11811"/>
                </a:lnTo>
                <a:lnTo>
                  <a:pt x="6096" y="10540"/>
                </a:lnTo>
                <a:lnTo>
                  <a:pt x="6985" y="7238"/>
                </a:lnTo>
                <a:lnTo>
                  <a:pt x="6730" y="4952"/>
                </a:lnTo>
                <a:lnTo>
                  <a:pt x="3937" y="3048"/>
                </a:lnTo>
                <a:lnTo>
                  <a:pt x="1397" y="4063"/>
                </a:lnTo>
                <a:lnTo>
                  <a:pt x="1397" y="0"/>
                </a:lnTo>
                <a:lnTo>
                  <a:pt x="0" y="0"/>
                </a:lnTo>
                <a:lnTo>
                  <a:pt x="1397" y="10032"/>
                </a:lnTo>
                <a:lnTo>
                  <a:pt x="1397" y="5333"/>
                </a:lnTo>
                <a:lnTo>
                  <a:pt x="2158" y="4825"/>
                </a:lnTo>
                <a:lnTo>
                  <a:pt x="4825" y="4571"/>
                </a:lnTo>
                <a:lnTo>
                  <a:pt x="5588" y="7365"/>
                </a:lnTo>
                <a:lnTo>
                  <a:pt x="4064" y="10540"/>
                </a:lnTo>
                <a:lnTo>
                  <a:pt x="1397" y="100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21931" y="1472819"/>
            <a:ext cx="7239" cy="8762"/>
          </a:xfrm>
          <a:custGeom>
            <a:avLst/>
            <a:gdLst/>
            <a:ahLst/>
            <a:cxnLst/>
            <a:rect l="l" t="t" r="r" b="b"/>
            <a:pathLst>
              <a:path w="7239" h="8762">
                <a:moveTo>
                  <a:pt x="1397" y="3428"/>
                </a:moveTo>
                <a:lnTo>
                  <a:pt x="3048" y="1142"/>
                </a:lnTo>
                <a:lnTo>
                  <a:pt x="5842" y="3428"/>
                </a:lnTo>
                <a:lnTo>
                  <a:pt x="7239" y="4444"/>
                </a:lnTo>
                <a:lnTo>
                  <a:pt x="6603" y="1269"/>
                </a:lnTo>
                <a:lnTo>
                  <a:pt x="3937" y="0"/>
                </a:lnTo>
                <a:lnTo>
                  <a:pt x="1143" y="1142"/>
                </a:lnTo>
                <a:lnTo>
                  <a:pt x="0" y="4444"/>
                </a:lnTo>
                <a:lnTo>
                  <a:pt x="1143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1397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23328" y="1476248"/>
            <a:ext cx="5842" cy="1015"/>
          </a:xfrm>
          <a:custGeom>
            <a:avLst/>
            <a:gdLst/>
            <a:ahLst/>
            <a:cxnLst/>
            <a:rect l="l" t="t" r="r" b="b"/>
            <a:pathLst>
              <a:path w="5842" h="1015">
                <a:moveTo>
                  <a:pt x="0" y="0"/>
                </a:moveTo>
                <a:lnTo>
                  <a:pt x="0" y="1015"/>
                </a:lnTo>
                <a:lnTo>
                  <a:pt x="5842" y="1015"/>
                </a:lnTo>
                <a:lnTo>
                  <a:pt x="4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35139" y="1469771"/>
            <a:ext cx="6984" cy="11556"/>
          </a:xfrm>
          <a:custGeom>
            <a:avLst/>
            <a:gdLst/>
            <a:ahLst/>
            <a:cxnLst/>
            <a:rect l="l" t="t" r="r" b="b"/>
            <a:pathLst>
              <a:path w="6984" h="11556">
                <a:moveTo>
                  <a:pt x="6984" y="0"/>
                </a:moveTo>
                <a:lnTo>
                  <a:pt x="5587" y="0"/>
                </a:lnTo>
                <a:lnTo>
                  <a:pt x="5587" y="3555"/>
                </a:lnTo>
                <a:lnTo>
                  <a:pt x="4952" y="3301"/>
                </a:lnTo>
                <a:lnTo>
                  <a:pt x="2158" y="3301"/>
                </a:lnTo>
                <a:lnTo>
                  <a:pt x="126" y="6095"/>
                </a:lnTo>
                <a:lnTo>
                  <a:pt x="0" y="8762"/>
                </a:lnTo>
                <a:lnTo>
                  <a:pt x="1777" y="11556"/>
                </a:lnTo>
                <a:lnTo>
                  <a:pt x="1396" y="7492"/>
                </a:lnTo>
                <a:lnTo>
                  <a:pt x="3047" y="4317"/>
                </a:lnTo>
                <a:lnTo>
                  <a:pt x="5587" y="4699"/>
                </a:lnTo>
                <a:lnTo>
                  <a:pt x="6984" y="11556"/>
                </a:lnTo>
                <a:lnTo>
                  <a:pt x="6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36535" y="1474470"/>
            <a:ext cx="5588" cy="6857"/>
          </a:xfrm>
          <a:custGeom>
            <a:avLst/>
            <a:gdLst/>
            <a:ahLst/>
            <a:cxnLst/>
            <a:rect l="l" t="t" r="r" b="b"/>
            <a:pathLst>
              <a:path w="5588" h="6857">
                <a:moveTo>
                  <a:pt x="0" y="2793"/>
                </a:moveTo>
                <a:lnTo>
                  <a:pt x="381" y="6857"/>
                </a:lnTo>
                <a:lnTo>
                  <a:pt x="5588" y="6857"/>
                </a:lnTo>
                <a:lnTo>
                  <a:pt x="4191" y="0"/>
                </a:lnTo>
                <a:lnTo>
                  <a:pt x="4191" y="4825"/>
                </a:lnTo>
                <a:lnTo>
                  <a:pt x="3429" y="5333"/>
                </a:lnTo>
                <a:lnTo>
                  <a:pt x="762" y="5460"/>
                </a:lnTo>
                <a:lnTo>
                  <a:pt x="0" y="2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4409" y="1477200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47458" y="1472819"/>
            <a:ext cx="5969" cy="8762"/>
          </a:xfrm>
          <a:custGeom>
            <a:avLst/>
            <a:gdLst/>
            <a:ahLst/>
            <a:cxnLst/>
            <a:rect l="l" t="t" r="r" b="b"/>
            <a:pathLst>
              <a:path w="5969" h="8762">
                <a:moveTo>
                  <a:pt x="3048" y="1142"/>
                </a:moveTo>
                <a:lnTo>
                  <a:pt x="5715" y="634"/>
                </a:lnTo>
                <a:lnTo>
                  <a:pt x="3175" y="0"/>
                </a:lnTo>
                <a:lnTo>
                  <a:pt x="0" y="1777"/>
                </a:lnTo>
                <a:lnTo>
                  <a:pt x="2032" y="4825"/>
                </a:lnTo>
                <a:lnTo>
                  <a:pt x="2794" y="7492"/>
                </a:lnTo>
                <a:lnTo>
                  <a:pt x="253" y="8127"/>
                </a:lnTo>
                <a:lnTo>
                  <a:pt x="2794" y="8762"/>
                </a:lnTo>
                <a:lnTo>
                  <a:pt x="3301" y="8762"/>
                </a:lnTo>
                <a:lnTo>
                  <a:pt x="5969" y="6476"/>
                </a:lnTo>
                <a:lnTo>
                  <a:pt x="3556" y="3809"/>
                </a:lnTo>
                <a:lnTo>
                  <a:pt x="3048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4951" y="1473073"/>
            <a:ext cx="6984" cy="11302"/>
          </a:xfrm>
          <a:custGeom>
            <a:avLst/>
            <a:gdLst/>
            <a:ahLst/>
            <a:cxnLst/>
            <a:rect l="l" t="t" r="r" b="b"/>
            <a:pathLst>
              <a:path w="6984" h="11302">
                <a:moveTo>
                  <a:pt x="1397" y="2031"/>
                </a:moveTo>
                <a:lnTo>
                  <a:pt x="2031" y="1524"/>
                </a:lnTo>
                <a:lnTo>
                  <a:pt x="4825" y="1269"/>
                </a:lnTo>
                <a:lnTo>
                  <a:pt x="5588" y="4063"/>
                </a:lnTo>
                <a:lnTo>
                  <a:pt x="3937" y="7112"/>
                </a:lnTo>
                <a:lnTo>
                  <a:pt x="1397" y="6730"/>
                </a:lnTo>
                <a:lnTo>
                  <a:pt x="1397" y="2031"/>
                </a:lnTo>
                <a:lnTo>
                  <a:pt x="0" y="0"/>
                </a:lnTo>
                <a:lnTo>
                  <a:pt x="0" y="11302"/>
                </a:lnTo>
                <a:lnTo>
                  <a:pt x="1397" y="11302"/>
                </a:lnTo>
                <a:lnTo>
                  <a:pt x="1397" y="7874"/>
                </a:lnTo>
                <a:lnTo>
                  <a:pt x="3428" y="8381"/>
                </a:lnTo>
                <a:lnTo>
                  <a:pt x="5969" y="7238"/>
                </a:lnTo>
                <a:lnTo>
                  <a:pt x="6984" y="3937"/>
                </a:lnTo>
                <a:lnTo>
                  <a:pt x="5715" y="126"/>
                </a:lnTo>
                <a:lnTo>
                  <a:pt x="2540" y="0"/>
                </a:lnTo>
                <a:lnTo>
                  <a:pt x="1397" y="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63714" y="1475549"/>
            <a:ext cx="1396" cy="0"/>
          </a:xfrm>
          <a:custGeom>
            <a:avLst/>
            <a:gdLst/>
            <a:ahLst/>
            <a:cxnLst/>
            <a:rect l="l" t="t" r="r" b="b"/>
            <a:pathLst>
              <a:path w="1396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67905" y="1472819"/>
            <a:ext cx="5334" cy="8508"/>
          </a:xfrm>
          <a:custGeom>
            <a:avLst/>
            <a:gdLst/>
            <a:ahLst/>
            <a:cxnLst/>
            <a:rect l="l" t="t" r="r" b="b"/>
            <a:pathLst>
              <a:path w="5334" h="8508">
                <a:moveTo>
                  <a:pt x="0" y="1650"/>
                </a:moveTo>
                <a:lnTo>
                  <a:pt x="2540" y="3175"/>
                </a:lnTo>
                <a:lnTo>
                  <a:pt x="3937" y="6476"/>
                </a:lnTo>
                <a:lnTo>
                  <a:pt x="5334" y="8508"/>
                </a:lnTo>
                <a:lnTo>
                  <a:pt x="5334" y="1904"/>
                </a:lnTo>
                <a:lnTo>
                  <a:pt x="2540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66634" y="1475994"/>
            <a:ext cx="6604" cy="5587"/>
          </a:xfrm>
          <a:custGeom>
            <a:avLst/>
            <a:gdLst/>
            <a:ahLst/>
            <a:cxnLst/>
            <a:rect l="l" t="t" r="r" b="b"/>
            <a:pathLst>
              <a:path w="6604" h="5587">
                <a:moveTo>
                  <a:pt x="6604" y="5333"/>
                </a:moveTo>
                <a:lnTo>
                  <a:pt x="5207" y="3301"/>
                </a:lnTo>
                <a:lnTo>
                  <a:pt x="4953" y="3555"/>
                </a:lnTo>
                <a:lnTo>
                  <a:pt x="2159" y="4190"/>
                </a:lnTo>
                <a:lnTo>
                  <a:pt x="2413" y="1396"/>
                </a:lnTo>
                <a:lnTo>
                  <a:pt x="5207" y="3301"/>
                </a:lnTo>
                <a:lnTo>
                  <a:pt x="3810" y="0"/>
                </a:lnTo>
                <a:lnTo>
                  <a:pt x="1016" y="761"/>
                </a:lnTo>
                <a:lnTo>
                  <a:pt x="0" y="3301"/>
                </a:lnTo>
                <a:lnTo>
                  <a:pt x="2540" y="5587"/>
                </a:lnTo>
                <a:lnTo>
                  <a:pt x="5207" y="4444"/>
                </a:lnTo>
                <a:lnTo>
                  <a:pt x="6604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4508" y="1473073"/>
            <a:ext cx="7493" cy="11302"/>
          </a:xfrm>
          <a:custGeom>
            <a:avLst/>
            <a:gdLst/>
            <a:ahLst/>
            <a:cxnLst/>
            <a:rect l="l" t="t" r="r" b="b"/>
            <a:pathLst>
              <a:path w="7493" h="11302">
                <a:moveTo>
                  <a:pt x="3048" y="7874"/>
                </a:moveTo>
                <a:lnTo>
                  <a:pt x="1524" y="11302"/>
                </a:lnTo>
                <a:lnTo>
                  <a:pt x="3048" y="11302"/>
                </a:lnTo>
                <a:lnTo>
                  <a:pt x="7493" y="0"/>
                </a:lnTo>
                <a:lnTo>
                  <a:pt x="5969" y="0"/>
                </a:lnTo>
                <a:lnTo>
                  <a:pt x="3810" y="6096"/>
                </a:lnTo>
                <a:lnTo>
                  <a:pt x="1524" y="0"/>
                </a:lnTo>
                <a:lnTo>
                  <a:pt x="0" y="0"/>
                </a:lnTo>
                <a:lnTo>
                  <a:pt x="3048" y="7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2764" y="1472819"/>
            <a:ext cx="7111" cy="8762"/>
          </a:xfrm>
          <a:custGeom>
            <a:avLst/>
            <a:gdLst/>
            <a:ahLst/>
            <a:cxnLst/>
            <a:rect l="l" t="t" r="r" b="b"/>
            <a:pathLst>
              <a:path w="7111" h="8762">
                <a:moveTo>
                  <a:pt x="3047" y="1142"/>
                </a:moveTo>
                <a:lnTo>
                  <a:pt x="3809" y="0"/>
                </a:lnTo>
                <a:lnTo>
                  <a:pt x="1015" y="1142"/>
                </a:lnTo>
                <a:lnTo>
                  <a:pt x="0" y="4444"/>
                </a:lnTo>
                <a:lnTo>
                  <a:pt x="1015" y="7619"/>
                </a:lnTo>
                <a:lnTo>
                  <a:pt x="4190" y="8762"/>
                </a:lnTo>
                <a:lnTo>
                  <a:pt x="5079" y="7365"/>
                </a:lnTo>
                <a:lnTo>
                  <a:pt x="2539" y="7238"/>
                </a:lnTo>
                <a:lnTo>
                  <a:pt x="1396" y="4444"/>
                </a:lnTo>
                <a:lnTo>
                  <a:pt x="7111" y="4444"/>
                </a:lnTo>
                <a:lnTo>
                  <a:pt x="1396" y="3428"/>
                </a:lnTo>
                <a:lnTo>
                  <a:pt x="3047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4160" y="1472819"/>
            <a:ext cx="5715" cy="4444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4318" y="3428"/>
                </a:moveTo>
                <a:lnTo>
                  <a:pt x="0" y="3428"/>
                </a:lnTo>
                <a:lnTo>
                  <a:pt x="5715" y="4444"/>
                </a:lnTo>
                <a:lnTo>
                  <a:pt x="5080" y="1269"/>
                </a:lnTo>
                <a:lnTo>
                  <a:pt x="2413" y="0"/>
                </a:lnTo>
                <a:lnTo>
                  <a:pt x="1650" y="1142"/>
                </a:lnTo>
                <a:lnTo>
                  <a:pt x="4318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92416" y="1469771"/>
            <a:ext cx="5587" cy="11556"/>
          </a:xfrm>
          <a:custGeom>
            <a:avLst/>
            <a:gdLst/>
            <a:ahLst/>
            <a:cxnLst/>
            <a:rect l="l" t="t" r="r" b="b"/>
            <a:pathLst>
              <a:path w="5587" h="11556">
                <a:moveTo>
                  <a:pt x="5587" y="0"/>
                </a:moveTo>
                <a:lnTo>
                  <a:pt x="4190" y="0"/>
                </a:lnTo>
                <a:lnTo>
                  <a:pt x="4190" y="3555"/>
                </a:lnTo>
                <a:lnTo>
                  <a:pt x="1650" y="3048"/>
                </a:lnTo>
                <a:lnTo>
                  <a:pt x="0" y="7492"/>
                </a:lnTo>
                <a:lnTo>
                  <a:pt x="1524" y="4317"/>
                </a:lnTo>
                <a:lnTo>
                  <a:pt x="4190" y="4699"/>
                </a:lnTo>
                <a:lnTo>
                  <a:pt x="5587" y="11556"/>
                </a:lnTo>
                <a:lnTo>
                  <a:pt x="5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91019" y="1472819"/>
            <a:ext cx="6984" cy="8508"/>
          </a:xfrm>
          <a:custGeom>
            <a:avLst/>
            <a:gdLst/>
            <a:ahLst/>
            <a:cxnLst/>
            <a:rect l="l" t="t" r="r" b="b"/>
            <a:pathLst>
              <a:path w="6984" h="8508">
                <a:moveTo>
                  <a:pt x="5587" y="1650"/>
                </a:moveTo>
                <a:lnTo>
                  <a:pt x="5587" y="6476"/>
                </a:lnTo>
                <a:lnTo>
                  <a:pt x="4825" y="6984"/>
                </a:lnTo>
                <a:lnTo>
                  <a:pt x="2158" y="7111"/>
                </a:lnTo>
                <a:lnTo>
                  <a:pt x="1397" y="4444"/>
                </a:lnTo>
                <a:lnTo>
                  <a:pt x="3048" y="0"/>
                </a:lnTo>
                <a:lnTo>
                  <a:pt x="380" y="2031"/>
                </a:lnTo>
                <a:lnTo>
                  <a:pt x="0" y="5079"/>
                </a:lnTo>
                <a:lnTo>
                  <a:pt x="1397" y="8254"/>
                </a:lnTo>
                <a:lnTo>
                  <a:pt x="4190" y="8508"/>
                </a:lnTo>
                <a:lnTo>
                  <a:pt x="6984" y="8508"/>
                </a:lnTo>
                <a:lnTo>
                  <a:pt x="5587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54951" y="1473073"/>
            <a:ext cx="2540" cy="2031"/>
          </a:xfrm>
          <a:custGeom>
            <a:avLst/>
            <a:gdLst/>
            <a:ahLst/>
            <a:cxnLst/>
            <a:rect l="l" t="t" r="r" b="b"/>
            <a:pathLst>
              <a:path w="2540" h="2031">
                <a:moveTo>
                  <a:pt x="0" y="0"/>
                </a:moveTo>
                <a:lnTo>
                  <a:pt x="1397" y="2031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8090" y="586466"/>
            <a:ext cx="4769793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VENTION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6609" y="5074777"/>
            <a:ext cx="4682990" cy="1511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15"/>
              </a:lnSpc>
              <a:spcBef>
                <a:spcPts val="120"/>
              </a:spcBef>
            </a:pP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W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-48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D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-33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-15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-61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1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-3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C</a:t>
            </a:r>
            <a:r>
              <a:rPr sz="3300" spc="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M</a:t>
            </a:r>
            <a:r>
              <a:rPr sz="3300" spc="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M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END</a:t>
            </a:r>
            <a:endParaRPr sz="2200">
              <a:latin typeface="Microsoft YaHei UI Light"/>
              <a:cs typeface="Microsoft YaHei UI Light"/>
            </a:endParaRPr>
          </a:p>
          <a:p>
            <a:pPr marL="12700" marR="41833">
              <a:lnSpc>
                <a:spcPts val="2375"/>
              </a:lnSpc>
            </a:pPr>
            <a:r>
              <a:rPr sz="3300" spc="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1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G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IC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-132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1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M</a:t>
            </a:r>
            <a:r>
              <a:rPr sz="3300" spc="4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AS</a:t>
            </a:r>
            <a:r>
              <a:rPr sz="3300" spc="9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K</a:t>
            </a:r>
            <a:r>
              <a:rPr sz="3300" spc="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-70" baseline="1785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-2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he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hy</a:t>
            </a:r>
            <a:endParaRPr sz="2200">
              <a:latin typeface="Microsoft YaHei UI Light"/>
              <a:cs typeface="Microsoft YaHei UI Light"/>
            </a:endParaRPr>
          </a:p>
          <a:p>
            <a:pPr marL="12700" marR="41833">
              <a:lnSpc>
                <a:spcPts val="2375"/>
              </a:lnSpc>
            </a:pPr>
            <a:r>
              <a:rPr sz="3300" spc="-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embe</a:t>
            </a:r>
            <a:r>
              <a:rPr sz="3300" spc="1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-5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 the publ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c.</a:t>
            </a:r>
            <a:r>
              <a:rPr sz="3300" spc="-3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-1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-5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gi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al</a:t>
            </a:r>
            <a:endParaRPr sz="2200">
              <a:latin typeface="Microsoft YaHei UI Light"/>
              <a:cs typeface="Microsoft YaHei UI Light"/>
            </a:endParaRPr>
          </a:p>
          <a:p>
            <a:pPr marL="12700">
              <a:lnSpc>
                <a:spcPts val="2380"/>
              </a:lnSpc>
              <a:spcBef>
                <a:spcPts val="0"/>
              </a:spcBef>
            </a:pP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mask</a:t>
            </a:r>
            <a:r>
              <a:rPr sz="3300" spc="-5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ll</a:t>
            </a:r>
            <a:r>
              <a:rPr sz="3300" spc="-1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not</a:t>
            </a:r>
            <a:r>
              <a:rPr sz="3300" spc="-33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3300" spc="-4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ot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ct</a:t>
            </a:r>
            <a:r>
              <a:rPr sz="3300" spc="-8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-36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nst</a:t>
            </a:r>
            <a:r>
              <a:rPr sz="3300" spc="-7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the</a:t>
            </a:r>
            <a:endParaRPr sz="2200">
              <a:latin typeface="Microsoft YaHei UI Light"/>
              <a:cs typeface="Microsoft YaHei UI Light"/>
            </a:endParaRPr>
          </a:p>
          <a:p>
            <a:pPr marL="12700" marR="41833">
              <a:lnSpc>
                <a:spcPts val="2355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rus.</a:t>
            </a:r>
            <a:endParaRPr sz="22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8900" y="3310128"/>
            <a:ext cx="21336" cy="24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1920" y="3314319"/>
            <a:ext cx="8890" cy="11048"/>
          </a:xfrm>
          <a:custGeom>
            <a:avLst/>
            <a:gdLst/>
            <a:ahLst/>
            <a:cxnLst/>
            <a:rect l="l" t="t" r="r" b="b"/>
            <a:pathLst>
              <a:path w="8890" h="11048">
                <a:moveTo>
                  <a:pt x="3682" y="11048"/>
                </a:moveTo>
                <a:lnTo>
                  <a:pt x="5206" y="11048"/>
                </a:lnTo>
                <a:lnTo>
                  <a:pt x="5206" y="1269"/>
                </a:lnTo>
                <a:lnTo>
                  <a:pt x="8890" y="1269"/>
                </a:lnTo>
                <a:lnTo>
                  <a:pt x="8890" y="0"/>
                </a:lnTo>
                <a:lnTo>
                  <a:pt x="0" y="0"/>
                </a:lnTo>
                <a:lnTo>
                  <a:pt x="0" y="1269"/>
                </a:lnTo>
                <a:lnTo>
                  <a:pt x="3682" y="1269"/>
                </a:lnTo>
                <a:lnTo>
                  <a:pt x="3682" y="11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0721" y="3317113"/>
            <a:ext cx="6985" cy="11429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3302" y="11429"/>
                </a:moveTo>
                <a:lnTo>
                  <a:pt x="6096" y="10413"/>
                </a:lnTo>
                <a:lnTo>
                  <a:pt x="6985" y="7365"/>
                </a:lnTo>
                <a:lnTo>
                  <a:pt x="6985" y="0"/>
                </a:lnTo>
                <a:lnTo>
                  <a:pt x="5587" y="1397"/>
                </a:lnTo>
                <a:lnTo>
                  <a:pt x="5587" y="5969"/>
                </a:lnTo>
                <a:lnTo>
                  <a:pt x="4953" y="6476"/>
                </a:lnTo>
                <a:lnTo>
                  <a:pt x="2286" y="6603"/>
                </a:lnTo>
                <a:lnTo>
                  <a:pt x="1524" y="3937"/>
                </a:lnTo>
                <a:lnTo>
                  <a:pt x="2540" y="1270"/>
                </a:lnTo>
                <a:lnTo>
                  <a:pt x="2286" y="0"/>
                </a:lnTo>
                <a:lnTo>
                  <a:pt x="127" y="2666"/>
                </a:lnTo>
                <a:lnTo>
                  <a:pt x="0" y="5334"/>
                </a:lnTo>
                <a:lnTo>
                  <a:pt x="2159" y="8127"/>
                </a:lnTo>
                <a:lnTo>
                  <a:pt x="5587" y="7112"/>
                </a:lnTo>
                <a:lnTo>
                  <a:pt x="3810" y="10160"/>
                </a:lnTo>
                <a:lnTo>
                  <a:pt x="889" y="9651"/>
                </a:lnTo>
                <a:lnTo>
                  <a:pt x="3302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2080" y="3313811"/>
            <a:ext cx="6603" cy="11556"/>
          </a:xfrm>
          <a:custGeom>
            <a:avLst/>
            <a:gdLst/>
            <a:ahLst/>
            <a:cxnLst/>
            <a:rect l="l" t="t" r="r" b="b"/>
            <a:pathLst>
              <a:path w="6603" h="11556">
                <a:moveTo>
                  <a:pt x="0" y="0"/>
                </a:moveTo>
                <a:lnTo>
                  <a:pt x="0" y="11556"/>
                </a:lnTo>
                <a:lnTo>
                  <a:pt x="1396" y="11556"/>
                </a:lnTo>
                <a:lnTo>
                  <a:pt x="1396" y="5334"/>
                </a:lnTo>
                <a:lnTo>
                  <a:pt x="3937" y="4317"/>
                </a:lnTo>
                <a:lnTo>
                  <a:pt x="5206" y="6858"/>
                </a:lnTo>
                <a:lnTo>
                  <a:pt x="5206" y="11556"/>
                </a:lnTo>
                <a:lnTo>
                  <a:pt x="6603" y="11556"/>
                </a:lnTo>
                <a:lnTo>
                  <a:pt x="6603" y="5206"/>
                </a:lnTo>
                <a:lnTo>
                  <a:pt x="3937" y="3048"/>
                </a:lnTo>
                <a:lnTo>
                  <a:pt x="1396" y="4190"/>
                </a:lnTo>
                <a:lnTo>
                  <a:pt x="1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0843" y="3321240"/>
            <a:ext cx="1396" cy="0"/>
          </a:xfrm>
          <a:custGeom>
            <a:avLst/>
            <a:gdLst/>
            <a:ahLst/>
            <a:cxnLst/>
            <a:rect l="l" t="t" r="r" b="b"/>
            <a:pathLst>
              <a:path w="1396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3891" y="3316859"/>
            <a:ext cx="5968" cy="8762"/>
          </a:xfrm>
          <a:custGeom>
            <a:avLst/>
            <a:gdLst/>
            <a:ahLst/>
            <a:cxnLst/>
            <a:rect l="l" t="t" r="r" b="b"/>
            <a:pathLst>
              <a:path w="5968" h="8762">
                <a:moveTo>
                  <a:pt x="4190" y="3937"/>
                </a:moveTo>
                <a:lnTo>
                  <a:pt x="1523" y="2666"/>
                </a:lnTo>
                <a:lnTo>
                  <a:pt x="3175" y="0"/>
                </a:lnTo>
                <a:lnTo>
                  <a:pt x="126" y="1777"/>
                </a:lnTo>
                <a:lnTo>
                  <a:pt x="2158" y="4825"/>
                </a:lnTo>
                <a:lnTo>
                  <a:pt x="2793" y="7492"/>
                </a:lnTo>
                <a:lnTo>
                  <a:pt x="0" y="8000"/>
                </a:lnTo>
                <a:lnTo>
                  <a:pt x="2793" y="8762"/>
                </a:lnTo>
                <a:lnTo>
                  <a:pt x="3301" y="8762"/>
                </a:lnTo>
                <a:lnTo>
                  <a:pt x="5968" y="6857"/>
                </a:lnTo>
                <a:lnTo>
                  <a:pt x="4190" y="3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6337" y="3321240"/>
            <a:ext cx="1396" cy="0"/>
          </a:xfrm>
          <a:custGeom>
            <a:avLst/>
            <a:gdLst/>
            <a:ahLst/>
            <a:cxnLst/>
            <a:rect l="l" t="t" r="r" b="b"/>
            <a:pathLst>
              <a:path w="1396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9893" y="3316859"/>
            <a:ext cx="10921" cy="8508"/>
          </a:xfrm>
          <a:custGeom>
            <a:avLst/>
            <a:gdLst/>
            <a:ahLst/>
            <a:cxnLst/>
            <a:rect l="l" t="t" r="r" b="b"/>
            <a:pathLst>
              <a:path w="10921" h="8508">
                <a:moveTo>
                  <a:pt x="5714" y="888"/>
                </a:moveTo>
                <a:lnTo>
                  <a:pt x="2920" y="126"/>
                </a:lnTo>
                <a:lnTo>
                  <a:pt x="0" y="253"/>
                </a:lnTo>
                <a:lnTo>
                  <a:pt x="0" y="8508"/>
                </a:lnTo>
                <a:lnTo>
                  <a:pt x="1396" y="8508"/>
                </a:lnTo>
                <a:lnTo>
                  <a:pt x="1396" y="2286"/>
                </a:lnTo>
                <a:lnTo>
                  <a:pt x="2031" y="1777"/>
                </a:lnTo>
                <a:lnTo>
                  <a:pt x="4699" y="3682"/>
                </a:lnTo>
                <a:lnTo>
                  <a:pt x="4699" y="8508"/>
                </a:lnTo>
                <a:lnTo>
                  <a:pt x="6095" y="8508"/>
                </a:lnTo>
                <a:lnTo>
                  <a:pt x="6095" y="3048"/>
                </a:lnTo>
                <a:lnTo>
                  <a:pt x="6857" y="1777"/>
                </a:lnTo>
                <a:lnTo>
                  <a:pt x="9525" y="3682"/>
                </a:lnTo>
                <a:lnTo>
                  <a:pt x="9525" y="8508"/>
                </a:lnTo>
                <a:lnTo>
                  <a:pt x="10921" y="8508"/>
                </a:lnTo>
                <a:lnTo>
                  <a:pt x="10921" y="3048"/>
                </a:lnTo>
                <a:lnTo>
                  <a:pt x="8381" y="0"/>
                </a:lnTo>
                <a:lnTo>
                  <a:pt x="5714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2593" y="3317240"/>
            <a:ext cx="6604" cy="8382"/>
          </a:xfrm>
          <a:custGeom>
            <a:avLst/>
            <a:gdLst/>
            <a:ahLst/>
            <a:cxnLst/>
            <a:rect l="l" t="t" r="r" b="b"/>
            <a:pathLst>
              <a:path w="6604" h="8382">
                <a:moveTo>
                  <a:pt x="5206" y="7238"/>
                </a:moveTo>
                <a:lnTo>
                  <a:pt x="6604" y="8127"/>
                </a:lnTo>
                <a:lnTo>
                  <a:pt x="6604" y="2412"/>
                </a:lnTo>
                <a:lnTo>
                  <a:pt x="5333" y="0"/>
                </a:lnTo>
                <a:lnTo>
                  <a:pt x="2412" y="888"/>
                </a:lnTo>
                <a:lnTo>
                  <a:pt x="5206" y="2667"/>
                </a:lnTo>
                <a:lnTo>
                  <a:pt x="1905" y="3048"/>
                </a:lnTo>
                <a:lnTo>
                  <a:pt x="0" y="5714"/>
                </a:lnTo>
                <a:lnTo>
                  <a:pt x="2412" y="8382"/>
                </a:lnTo>
                <a:lnTo>
                  <a:pt x="1777" y="6731"/>
                </a:lnTo>
                <a:lnTo>
                  <a:pt x="2286" y="4190"/>
                </a:lnTo>
                <a:lnTo>
                  <a:pt x="5206" y="6096"/>
                </a:lnTo>
                <a:lnTo>
                  <a:pt x="5206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4371" y="3323336"/>
            <a:ext cx="3429" cy="2286"/>
          </a:xfrm>
          <a:custGeom>
            <a:avLst/>
            <a:gdLst/>
            <a:ahLst/>
            <a:cxnLst/>
            <a:rect l="l" t="t" r="r" b="b"/>
            <a:pathLst>
              <a:path w="3429" h="2286">
                <a:moveTo>
                  <a:pt x="2793" y="508"/>
                </a:moveTo>
                <a:lnTo>
                  <a:pt x="0" y="635"/>
                </a:lnTo>
                <a:lnTo>
                  <a:pt x="635" y="2286"/>
                </a:lnTo>
                <a:lnTo>
                  <a:pt x="3429" y="1142"/>
                </a:lnTo>
                <a:lnTo>
                  <a:pt x="3429" y="0"/>
                </a:lnTo>
                <a:lnTo>
                  <a:pt x="2793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3007" y="3317113"/>
            <a:ext cx="4699" cy="1397"/>
          </a:xfrm>
          <a:custGeom>
            <a:avLst/>
            <a:gdLst/>
            <a:ahLst/>
            <a:cxnLst/>
            <a:rect l="l" t="t" r="r" b="b"/>
            <a:pathLst>
              <a:path w="4699" h="1397">
                <a:moveTo>
                  <a:pt x="2667" y="0"/>
                </a:moveTo>
                <a:lnTo>
                  <a:pt x="0" y="0"/>
                </a:lnTo>
                <a:lnTo>
                  <a:pt x="254" y="1270"/>
                </a:lnTo>
                <a:lnTo>
                  <a:pt x="3301" y="1397"/>
                </a:lnTo>
                <a:lnTo>
                  <a:pt x="4699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5585" y="3316859"/>
            <a:ext cx="7365" cy="8762"/>
          </a:xfrm>
          <a:custGeom>
            <a:avLst/>
            <a:gdLst/>
            <a:ahLst/>
            <a:cxnLst/>
            <a:rect l="l" t="t" r="r" b="b"/>
            <a:pathLst>
              <a:path w="7365" h="8762">
                <a:moveTo>
                  <a:pt x="1015" y="7619"/>
                </a:moveTo>
                <a:lnTo>
                  <a:pt x="3682" y="8762"/>
                </a:lnTo>
                <a:lnTo>
                  <a:pt x="1396" y="5461"/>
                </a:lnTo>
                <a:lnTo>
                  <a:pt x="2031" y="1904"/>
                </a:lnTo>
                <a:lnTo>
                  <a:pt x="4952" y="1396"/>
                </a:lnTo>
                <a:lnTo>
                  <a:pt x="5968" y="4317"/>
                </a:lnTo>
                <a:lnTo>
                  <a:pt x="6476" y="7619"/>
                </a:lnTo>
                <a:lnTo>
                  <a:pt x="7365" y="4317"/>
                </a:lnTo>
                <a:lnTo>
                  <a:pt x="6476" y="1142"/>
                </a:lnTo>
                <a:lnTo>
                  <a:pt x="3682" y="0"/>
                </a:lnTo>
                <a:lnTo>
                  <a:pt x="1015" y="1142"/>
                </a:lnTo>
                <a:lnTo>
                  <a:pt x="0" y="4317"/>
                </a:lnTo>
                <a:lnTo>
                  <a:pt x="1015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9484" y="3316859"/>
            <a:ext cx="7112" cy="8762"/>
          </a:xfrm>
          <a:custGeom>
            <a:avLst/>
            <a:gdLst/>
            <a:ahLst/>
            <a:cxnLst/>
            <a:rect l="l" t="t" r="r" b="b"/>
            <a:pathLst>
              <a:path w="7112" h="8762">
                <a:moveTo>
                  <a:pt x="3048" y="1142"/>
                </a:moveTo>
                <a:lnTo>
                  <a:pt x="3810" y="0"/>
                </a:lnTo>
                <a:lnTo>
                  <a:pt x="1016" y="1142"/>
                </a:lnTo>
                <a:lnTo>
                  <a:pt x="0" y="4444"/>
                </a:lnTo>
                <a:lnTo>
                  <a:pt x="1016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7112" y="4444"/>
                </a:lnTo>
                <a:lnTo>
                  <a:pt x="1397" y="3428"/>
                </a:lnTo>
                <a:lnTo>
                  <a:pt x="3048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0881" y="3316859"/>
            <a:ext cx="5714" cy="4444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4444" y="3428"/>
                </a:moveTo>
                <a:lnTo>
                  <a:pt x="0" y="3428"/>
                </a:lnTo>
                <a:lnTo>
                  <a:pt x="5714" y="4444"/>
                </a:lnTo>
                <a:lnTo>
                  <a:pt x="5080" y="1269"/>
                </a:lnTo>
                <a:lnTo>
                  <a:pt x="2412" y="0"/>
                </a:lnTo>
                <a:lnTo>
                  <a:pt x="1650" y="1142"/>
                </a:lnTo>
                <a:lnTo>
                  <a:pt x="4444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2565" y="3316859"/>
            <a:ext cx="6096" cy="8762"/>
          </a:xfrm>
          <a:custGeom>
            <a:avLst/>
            <a:gdLst/>
            <a:ahLst/>
            <a:cxnLst/>
            <a:rect l="l" t="t" r="r" b="b"/>
            <a:pathLst>
              <a:path w="6096" h="8762">
                <a:moveTo>
                  <a:pt x="0" y="4317"/>
                </a:moveTo>
                <a:lnTo>
                  <a:pt x="1143" y="7619"/>
                </a:lnTo>
                <a:lnTo>
                  <a:pt x="3937" y="8762"/>
                </a:lnTo>
                <a:lnTo>
                  <a:pt x="5207" y="7238"/>
                </a:lnTo>
                <a:lnTo>
                  <a:pt x="2540" y="7238"/>
                </a:lnTo>
                <a:lnTo>
                  <a:pt x="1524" y="4317"/>
                </a:lnTo>
                <a:lnTo>
                  <a:pt x="3175" y="1269"/>
                </a:lnTo>
                <a:lnTo>
                  <a:pt x="6096" y="507"/>
                </a:lnTo>
                <a:lnTo>
                  <a:pt x="3429" y="0"/>
                </a:lnTo>
                <a:lnTo>
                  <a:pt x="762" y="1524"/>
                </a:lnTo>
                <a:lnTo>
                  <a:pt x="0" y="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9804" y="3317240"/>
            <a:ext cx="6603" cy="8382"/>
          </a:xfrm>
          <a:custGeom>
            <a:avLst/>
            <a:gdLst/>
            <a:ahLst/>
            <a:cxnLst/>
            <a:rect l="l" t="t" r="r" b="b"/>
            <a:pathLst>
              <a:path w="6603" h="8382">
                <a:moveTo>
                  <a:pt x="5333" y="7238"/>
                </a:moveTo>
                <a:lnTo>
                  <a:pt x="6603" y="8127"/>
                </a:lnTo>
                <a:lnTo>
                  <a:pt x="6603" y="2412"/>
                </a:lnTo>
                <a:lnTo>
                  <a:pt x="5460" y="0"/>
                </a:lnTo>
                <a:lnTo>
                  <a:pt x="2539" y="888"/>
                </a:lnTo>
                <a:lnTo>
                  <a:pt x="5333" y="2667"/>
                </a:lnTo>
                <a:lnTo>
                  <a:pt x="2031" y="3048"/>
                </a:lnTo>
                <a:lnTo>
                  <a:pt x="0" y="5714"/>
                </a:lnTo>
                <a:lnTo>
                  <a:pt x="2539" y="8382"/>
                </a:lnTo>
                <a:lnTo>
                  <a:pt x="1904" y="6731"/>
                </a:lnTo>
                <a:lnTo>
                  <a:pt x="2412" y="4190"/>
                </a:lnTo>
                <a:lnTo>
                  <a:pt x="5333" y="6096"/>
                </a:lnTo>
                <a:lnTo>
                  <a:pt x="5333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1709" y="3323336"/>
            <a:ext cx="3429" cy="2286"/>
          </a:xfrm>
          <a:custGeom>
            <a:avLst/>
            <a:gdLst/>
            <a:ahLst/>
            <a:cxnLst/>
            <a:rect l="l" t="t" r="r" b="b"/>
            <a:pathLst>
              <a:path w="3429" h="2286">
                <a:moveTo>
                  <a:pt x="2667" y="508"/>
                </a:moveTo>
                <a:lnTo>
                  <a:pt x="0" y="635"/>
                </a:lnTo>
                <a:lnTo>
                  <a:pt x="635" y="2286"/>
                </a:lnTo>
                <a:lnTo>
                  <a:pt x="3429" y="1142"/>
                </a:lnTo>
                <a:lnTo>
                  <a:pt x="3429" y="0"/>
                </a:lnTo>
                <a:lnTo>
                  <a:pt x="2667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8694" y="3317113"/>
            <a:ext cx="6476" cy="8254"/>
          </a:xfrm>
          <a:custGeom>
            <a:avLst/>
            <a:gdLst/>
            <a:ahLst/>
            <a:cxnLst/>
            <a:rect l="l" t="t" r="r" b="b"/>
            <a:pathLst>
              <a:path w="6476" h="8254">
                <a:moveTo>
                  <a:pt x="0" y="8254"/>
                </a:moveTo>
                <a:lnTo>
                  <a:pt x="1397" y="8254"/>
                </a:lnTo>
                <a:lnTo>
                  <a:pt x="1397" y="2032"/>
                </a:lnTo>
                <a:lnTo>
                  <a:pt x="3937" y="1015"/>
                </a:lnTo>
                <a:lnTo>
                  <a:pt x="5080" y="3556"/>
                </a:lnTo>
                <a:lnTo>
                  <a:pt x="5080" y="8254"/>
                </a:lnTo>
                <a:lnTo>
                  <a:pt x="6476" y="8254"/>
                </a:lnTo>
                <a:lnTo>
                  <a:pt x="6476" y="2921"/>
                </a:lnTo>
                <a:lnTo>
                  <a:pt x="5333" y="0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7457" y="3317113"/>
            <a:ext cx="6476" cy="8254"/>
          </a:xfrm>
          <a:custGeom>
            <a:avLst/>
            <a:gdLst/>
            <a:ahLst/>
            <a:cxnLst/>
            <a:rect l="l" t="t" r="r" b="b"/>
            <a:pathLst>
              <a:path w="6476" h="8254">
                <a:moveTo>
                  <a:pt x="0" y="8254"/>
                </a:moveTo>
                <a:lnTo>
                  <a:pt x="1397" y="8254"/>
                </a:lnTo>
                <a:lnTo>
                  <a:pt x="1397" y="2032"/>
                </a:lnTo>
                <a:lnTo>
                  <a:pt x="3937" y="1015"/>
                </a:lnTo>
                <a:lnTo>
                  <a:pt x="5080" y="3556"/>
                </a:lnTo>
                <a:lnTo>
                  <a:pt x="5080" y="8254"/>
                </a:lnTo>
                <a:lnTo>
                  <a:pt x="6476" y="8254"/>
                </a:lnTo>
                <a:lnTo>
                  <a:pt x="6476" y="2921"/>
                </a:lnTo>
                <a:lnTo>
                  <a:pt x="5334" y="0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6982" y="3321177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3048" y="3175"/>
                </a:moveTo>
                <a:lnTo>
                  <a:pt x="0" y="1143"/>
                </a:lnTo>
                <a:lnTo>
                  <a:pt x="2286" y="4445"/>
                </a:lnTo>
                <a:lnTo>
                  <a:pt x="5080" y="3301"/>
                </a:lnTo>
                <a:lnTo>
                  <a:pt x="4572" y="0"/>
                </a:lnTo>
                <a:lnTo>
                  <a:pt x="3048" y="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4729" y="3314700"/>
            <a:ext cx="4063" cy="10795"/>
          </a:xfrm>
          <a:custGeom>
            <a:avLst/>
            <a:gdLst/>
            <a:ahLst/>
            <a:cxnLst/>
            <a:rect l="l" t="t" r="r" b="b"/>
            <a:pathLst>
              <a:path w="4063" h="10795">
                <a:moveTo>
                  <a:pt x="1396" y="7492"/>
                </a:moveTo>
                <a:lnTo>
                  <a:pt x="1396" y="3555"/>
                </a:lnTo>
                <a:lnTo>
                  <a:pt x="4063" y="3555"/>
                </a:lnTo>
                <a:lnTo>
                  <a:pt x="4063" y="2412"/>
                </a:lnTo>
                <a:lnTo>
                  <a:pt x="1396" y="2412"/>
                </a:lnTo>
                <a:lnTo>
                  <a:pt x="0" y="0"/>
                </a:lnTo>
                <a:lnTo>
                  <a:pt x="0" y="8127"/>
                </a:lnTo>
                <a:lnTo>
                  <a:pt x="2539" y="10795"/>
                </a:lnTo>
                <a:lnTo>
                  <a:pt x="3937" y="9398"/>
                </a:lnTo>
                <a:lnTo>
                  <a:pt x="1396" y="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4254" y="3316859"/>
            <a:ext cx="5968" cy="8762"/>
          </a:xfrm>
          <a:custGeom>
            <a:avLst/>
            <a:gdLst/>
            <a:ahLst/>
            <a:cxnLst/>
            <a:rect l="l" t="t" r="r" b="b"/>
            <a:pathLst>
              <a:path w="5968" h="8762">
                <a:moveTo>
                  <a:pt x="0" y="5079"/>
                </a:moveTo>
                <a:lnTo>
                  <a:pt x="1396" y="8000"/>
                </a:lnTo>
                <a:lnTo>
                  <a:pt x="3937" y="8762"/>
                </a:lnTo>
                <a:lnTo>
                  <a:pt x="5206" y="7238"/>
                </a:lnTo>
                <a:lnTo>
                  <a:pt x="2539" y="7238"/>
                </a:lnTo>
                <a:lnTo>
                  <a:pt x="1523" y="4317"/>
                </a:lnTo>
                <a:lnTo>
                  <a:pt x="3175" y="1269"/>
                </a:lnTo>
                <a:lnTo>
                  <a:pt x="5968" y="507"/>
                </a:lnTo>
                <a:lnTo>
                  <a:pt x="3301" y="0"/>
                </a:lnTo>
                <a:lnTo>
                  <a:pt x="507" y="1904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2001" y="3317113"/>
            <a:ext cx="6604" cy="8254"/>
          </a:xfrm>
          <a:custGeom>
            <a:avLst/>
            <a:gdLst/>
            <a:ahLst/>
            <a:cxnLst/>
            <a:rect l="l" t="t" r="r" b="b"/>
            <a:pathLst>
              <a:path w="6604" h="8254">
                <a:moveTo>
                  <a:pt x="5206" y="0"/>
                </a:moveTo>
                <a:lnTo>
                  <a:pt x="5206" y="6096"/>
                </a:lnTo>
                <a:lnTo>
                  <a:pt x="4063" y="6858"/>
                </a:lnTo>
                <a:lnTo>
                  <a:pt x="1397" y="4699"/>
                </a:lnTo>
                <a:lnTo>
                  <a:pt x="1397" y="0"/>
                </a:lnTo>
                <a:lnTo>
                  <a:pt x="0" y="0"/>
                </a:lnTo>
                <a:lnTo>
                  <a:pt x="0" y="5334"/>
                </a:lnTo>
                <a:lnTo>
                  <a:pt x="1269" y="8254"/>
                </a:lnTo>
                <a:lnTo>
                  <a:pt x="6604" y="8254"/>
                </a:lnTo>
                <a:lnTo>
                  <a:pt x="6604" y="0"/>
                </a:lnTo>
                <a:lnTo>
                  <a:pt x="5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0891" y="3317113"/>
            <a:ext cx="4317" cy="8254"/>
          </a:xfrm>
          <a:custGeom>
            <a:avLst/>
            <a:gdLst/>
            <a:ahLst/>
            <a:cxnLst/>
            <a:rect l="l" t="t" r="r" b="b"/>
            <a:pathLst>
              <a:path w="4317" h="8254">
                <a:moveTo>
                  <a:pt x="0" y="8254"/>
                </a:moveTo>
                <a:lnTo>
                  <a:pt x="1396" y="8254"/>
                </a:lnTo>
                <a:lnTo>
                  <a:pt x="1396" y="2412"/>
                </a:lnTo>
                <a:lnTo>
                  <a:pt x="1650" y="2032"/>
                </a:lnTo>
                <a:lnTo>
                  <a:pt x="4317" y="1397"/>
                </a:lnTo>
                <a:lnTo>
                  <a:pt x="2666" y="253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6479" y="3317113"/>
            <a:ext cx="4444" cy="8254"/>
          </a:xfrm>
          <a:custGeom>
            <a:avLst/>
            <a:gdLst/>
            <a:ahLst/>
            <a:cxnLst/>
            <a:rect l="l" t="t" r="r" b="b"/>
            <a:pathLst>
              <a:path w="4444" h="8254">
                <a:moveTo>
                  <a:pt x="0" y="8254"/>
                </a:moveTo>
                <a:lnTo>
                  <a:pt x="1396" y="8254"/>
                </a:lnTo>
                <a:lnTo>
                  <a:pt x="1396" y="2412"/>
                </a:lnTo>
                <a:lnTo>
                  <a:pt x="1777" y="2032"/>
                </a:lnTo>
                <a:lnTo>
                  <a:pt x="4444" y="1397"/>
                </a:lnTo>
                <a:lnTo>
                  <a:pt x="2793" y="253"/>
                </a:lnTo>
                <a:lnTo>
                  <a:pt x="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1559" y="3316859"/>
            <a:ext cx="7239" cy="8762"/>
          </a:xfrm>
          <a:custGeom>
            <a:avLst/>
            <a:gdLst/>
            <a:ahLst/>
            <a:cxnLst/>
            <a:rect l="l" t="t" r="r" b="b"/>
            <a:pathLst>
              <a:path w="7239" h="8762">
                <a:moveTo>
                  <a:pt x="3048" y="1142"/>
                </a:moveTo>
                <a:lnTo>
                  <a:pt x="3810" y="0"/>
                </a:lnTo>
                <a:lnTo>
                  <a:pt x="1143" y="1142"/>
                </a:lnTo>
                <a:lnTo>
                  <a:pt x="0" y="4444"/>
                </a:lnTo>
                <a:lnTo>
                  <a:pt x="1143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7239" y="4444"/>
                </a:lnTo>
                <a:lnTo>
                  <a:pt x="1397" y="3428"/>
                </a:lnTo>
                <a:lnTo>
                  <a:pt x="3048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2956" y="3316859"/>
            <a:ext cx="5842" cy="4444"/>
          </a:xfrm>
          <a:custGeom>
            <a:avLst/>
            <a:gdLst/>
            <a:ahLst/>
            <a:cxnLst/>
            <a:rect l="l" t="t" r="r" b="b"/>
            <a:pathLst>
              <a:path w="5842" h="4444">
                <a:moveTo>
                  <a:pt x="4444" y="3428"/>
                </a:moveTo>
                <a:lnTo>
                  <a:pt x="0" y="3428"/>
                </a:lnTo>
                <a:lnTo>
                  <a:pt x="5842" y="4444"/>
                </a:lnTo>
                <a:lnTo>
                  <a:pt x="5206" y="1269"/>
                </a:lnTo>
                <a:lnTo>
                  <a:pt x="2412" y="0"/>
                </a:lnTo>
                <a:lnTo>
                  <a:pt x="1650" y="1142"/>
                </a:lnTo>
                <a:lnTo>
                  <a:pt x="4444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0449" y="3316986"/>
            <a:ext cx="6476" cy="8381"/>
          </a:xfrm>
          <a:custGeom>
            <a:avLst/>
            <a:gdLst/>
            <a:ahLst/>
            <a:cxnLst/>
            <a:rect l="l" t="t" r="r" b="b"/>
            <a:pathLst>
              <a:path w="6476" h="8381">
                <a:moveTo>
                  <a:pt x="0" y="8381"/>
                </a:moveTo>
                <a:lnTo>
                  <a:pt x="1396" y="8381"/>
                </a:lnTo>
                <a:lnTo>
                  <a:pt x="1396" y="2159"/>
                </a:lnTo>
                <a:lnTo>
                  <a:pt x="3809" y="1142"/>
                </a:lnTo>
                <a:lnTo>
                  <a:pt x="5080" y="3683"/>
                </a:lnTo>
                <a:lnTo>
                  <a:pt x="5080" y="8381"/>
                </a:lnTo>
                <a:lnTo>
                  <a:pt x="6476" y="8381"/>
                </a:lnTo>
                <a:lnTo>
                  <a:pt x="6476" y="3048"/>
                </a:lnTo>
                <a:lnTo>
                  <a:pt x="5842" y="635"/>
                </a:lnTo>
                <a:lnTo>
                  <a:pt x="3048" y="0"/>
                </a:lnTo>
                <a:lnTo>
                  <a:pt x="0" y="126"/>
                </a:lnTo>
                <a:lnTo>
                  <a:pt x="0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9212" y="3314700"/>
            <a:ext cx="4063" cy="10795"/>
          </a:xfrm>
          <a:custGeom>
            <a:avLst/>
            <a:gdLst/>
            <a:ahLst/>
            <a:cxnLst/>
            <a:rect l="l" t="t" r="r" b="b"/>
            <a:pathLst>
              <a:path w="4063" h="10795">
                <a:moveTo>
                  <a:pt x="1396" y="7492"/>
                </a:moveTo>
                <a:lnTo>
                  <a:pt x="1396" y="3555"/>
                </a:lnTo>
                <a:lnTo>
                  <a:pt x="4063" y="3555"/>
                </a:lnTo>
                <a:lnTo>
                  <a:pt x="4063" y="2412"/>
                </a:lnTo>
                <a:lnTo>
                  <a:pt x="1396" y="2412"/>
                </a:lnTo>
                <a:lnTo>
                  <a:pt x="0" y="0"/>
                </a:lnTo>
                <a:lnTo>
                  <a:pt x="0" y="8127"/>
                </a:lnTo>
                <a:lnTo>
                  <a:pt x="2412" y="10795"/>
                </a:lnTo>
                <a:lnTo>
                  <a:pt x="3937" y="9398"/>
                </a:lnTo>
                <a:lnTo>
                  <a:pt x="1396" y="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4419" y="3319589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7086" y="3317113"/>
            <a:ext cx="7493" cy="11302"/>
          </a:xfrm>
          <a:custGeom>
            <a:avLst/>
            <a:gdLst/>
            <a:ahLst/>
            <a:cxnLst/>
            <a:rect l="l" t="t" r="r" b="b"/>
            <a:pathLst>
              <a:path w="7493" h="11302">
                <a:moveTo>
                  <a:pt x="2920" y="7874"/>
                </a:moveTo>
                <a:lnTo>
                  <a:pt x="1524" y="11302"/>
                </a:lnTo>
                <a:lnTo>
                  <a:pt x="2920" y="11302"/>
                </a:lnTo>
                <a:lnTo>
                  <a:pt x="7493" y="0"/>
                </a:lnTo>
                <a:lnTo>
                  <a:pt x="5968" y="0"/>
                </a:lnTo>
                <a:lnTo>
                  <a:pt x="3682" y="6096"/>
                </a:lnTo>
                <a:lnTo>
                  <a:pt x="1524" y="0"/>
                </a:lnTo>
                <a:lnTo>
                  <a:pt x="0" y="0"/>
                </a:lnTo>
                <a:lnTo>
                  <a:pt x="2920" y="7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9288" y="3313811"/>
            <a:ext cx="5587" cy="11556"/>
          </a:xfrm>
          <a:custGeom>
            <a:avLst/>
            <a:gdLst/>
            <a:ahLst/>
            <a:cxnLst/>
            <a:rect l="l" t="t" r="r" b="b"/>
            <a:pathLst>
              <a:path w="5587" h="11556">
                <a:moveTo>
                  <a:pt x="5587" y="0"/>
                </a:moveTo>
                <a:lnTo>
                  <a:pt x="4191" y="0"/>
                </a:lnTo>
                <a:lnTo>
                  <a:pt x="4191" y="3555"/>
                </a:lnTo>
                <a:lnTo>
                  <a:pt x="1650" y="3048"/>
                </a:lnTo>
                <a:lnTo>
                  <a:pt x="0" y="7492"/>
                </a:lnTo>
                <a:lnTo>
                  <a:pt x="1524" y="4317"/>
                </a:lnTo>
                <a:lnTo>
                  <a:pt x="4191" y="4699"/>
                </a:lnTo>
                <a:lnTo>
                  <a:pt x="5587" y="11556"/>
                </a:lnTo>
                <a:lnTo>
                  <a:pt x="5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7891" y="3316859"/>
            <a:ext cx="6984" cy="8508"/>
          </a:xfrm>
          <a:custGeom>
            <a:avLst/>
            <a:gdLst/>
            <a:ahLst/>
            <a:cxnLst/>
            <a:rect l="l" t="t" r="r" b="b"/>
            <a:pathLst>
              <a:path w="6984" h="8508">
                <a:moveTo>
                  <a:pt x="5587" y="1650"/>
                </a:moveTo>
                <a:lnTo>
                  <a:pt x="5587" y="6476"/>
                </a:lnTo>
                <a:lnTo>
                  <a:pt x="4825" y="6985"/>
                </a:lnTo>
                <a:lnTo>
                  <a:pt x="2158" y="7112"/>
                </a:lnTo>
                <a:lnTo>
                  <a:pt x="1396" y="4444"/>
                </a:lnTo>
                <a:lnTo>
                  <a:pt x="3047" y="0"/>
                </a:lnTo>
                <a:lnTo>
                  <a:pt x="381" y="2031"/>
                </a:lnTo>
                <a:lnTo>
                  <a:pt x="0" y="5079"/>
                </a:lnTo>
                <a:lnTo>
                  <a:pt x="1396" y="8254"/>
                </a:lnTo>
                <a:lnTo>
                  <a:pt x="4190" y="8508"/>
                </a:lnTo>
                <a:lnTo>
                  <a:pt x="6984" y="8508"/>
                </a:lnTo>
                <a:lnTo>
                  <a:pt x="5587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1823" y="3316986"/>
            <a:ext cx="3047" cy="2159"/>
          </a:xfrm>
          <a:custGeom>
            <a:avLst/>
            <a:gdLst/>
            <a:ahLst/>
            <a:cxnLst/>
            <a:rect l="l" t="t" r="r" b="b"/>
            <a:pathLst>
              <a:path w="3047" h="2159">
                <a:moveTo>
                  <a:pt x="0" y="126"/>
                </a:moveTo>
                <a:lnTo>
                  <a:pt x="1396" y="2159"/>
                </a:lnTo>
                <a:lnTo>
                  <a:pt x="3047" y="0"/>
                </a:lnTo>
                <a:lnTo>
                  <a:pt x="0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60675" y="3313811"/>
            <a:ext cx="6985" cy="11811"/>
          </a:xfrm>
          <a:custGeom>
            <a:avLst/>
            <a:gdLst/>
            <a:ahLst/>
            <a:cxnLst/>
            <a:rect l="l" t="t" r="r" b="b"/>
            <a:pathLst>
              <a:path w="6985" h="11811">
                <a:moveTo>
                  <a:pt x="0" y="0"/>
                </a:moveTo>
                <a:lnTo>
                  <a:pt x="0" y="11556"/>
                </a:lnTo>
                <a:lnTo>
                  <a:pt x="3048" y="11811"/>
                </a:lnTo>
                <a:lnTo>
                  <a:pt x="4063" y="10540"/>
                </a:lnTo>
                <a:lnTo>
                  <a:pt x="1397" y="10033"/>
                </a:lnTo>
                <a:lnTo>
                  <a:pt x="1397" y="5334"/>
                </a:lnTo>
                <a:lnTo>
                  <a:pt x="2158" y="4825"/>
                </a:lnTo>
                <a:lnTo>
                  <a:pt x="4825" y="4572"/>
                </a:lnTo>
                <a:lnTo>
                  <a:pt x="5587" y="7365"/>
                </a:lnTo>
                <a:lnTo>
                  <a:pt x="6985" y="5968"/>
                </a:lnTo>
                <a:lnTo>
                  <a:pt x="4952" y="3048"/>
                </a:lnTo>
                <a:lnTo>
                  <a:pt x="1397" y="4063"/>
                </a:lnTo>
                <a:lnTo>
                  <a:pt x="13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63723" y="3319779"/>
            <a:ext cx="3937" cy="5842"/>
          </a:xfrm>
          <a:custGeom>
            <a:avLst/>
            <a:gdLst/>
            <a:ahLst/>
            <a:cxnLst/>
            <a:rect l="l" t="t" r="r" b="b"/>
            <a:pathLst>
              <a:path w="3937" h="5842">
                <a:moveTo>
                  <a:pt x="3047" y="4572"/>
                </a:moveTo>
                <a:lnTo>
                  <a:pt x="3937" y="1270"/>
                </a:lnTo>
                <a:lnTo>
                  <a:pt x="3937" y="0"/>
                </a:lnTo>
                <a:lnTo>
                  <a:pt x="2539" y="1397"/>
                </a:lnTo>
                <a:lnTo>
                  <a:pt x="1015" y="4572"/>
                </a:lnTo>
                <a:lnTo>
                  <a:pt x="0" y="5842"/>
                </a:lnTo>
                <a:lnTo>
                  <a:pt x="3047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8803" y="3316859"/>
            <a:ext cx="7239" cy="8762"/>
          </a:xfrm>
          <a:custGeom>
            <a:avLst/>
            <a:gdLst/>
            <a:ahLst/>
            <a:cxnLst/>
            <a:rect l="l" t="t" r="r" b="b"/>
            <a:pathLst>
              <a:path w="7239" h="8762">
                <a:moveTo>
                  <a:pt x="1397" y="3428"/>
                </a:moveTo>
                <a:lnTo>
                  <a:pt x="3048" y="1142"/>
                </a:lnTo>
                <a:lnTo>
                  <a:pt x="5842" y="3428"/>
                </a:lnTo>
                <a:lnTo>
                  <a:pt x="7239" y="4444"/>
                </a:lnTo>
                <a:lnTo>
                  <a:pt x="6604" y="1269"/>
                </a:lnTo>
                <a:lnTo>
                  <a:pt x="3937" y="0"/>
                </a:lnTo>
                <a:lnTo>
                  <a:pt x="1143" y="1142"/>
                </a:lnTo>
                <a:lnTo>
                  <a:pt x="0" y="4444"/>
                </a:lnTo>
                <a:lnTo>
                  <a:pt x="1143" y="7619"/>
                </a:lnTo>
                <a:lnTo>
                  <a:pt x="4191" y="8762"/>
                </a:lnTo>
                <a:lnTo>
                  <a:pt x="5334" y="7365"/>
                </a:lnTo>
                <a:lnTo>
                  <a:pt x="2667" y="7238"/>
                </a:lnTo>
                <a:lnTo>
                  <a:pt x="1397" y="4444"/>
                </a:lnTo>
                <a:lnTo>
                  <a:pt x="1397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70200" y="3320288"/>
            <a:ext cx="5842" cy="1015"/>
          </a:xfrm>
          <a:custGeom>
            <a:avLst/>
            <a:gdLst/>
            <a:ahLst/>
            <a:cxnLst/>
            <a:rect l="l" t="t" r="r" b="b"/>
            <a:pathLst>
              <a:path w="5842" h="1015">
                <a:moveTo>
                  <a:pt x="0" y="0"/>
                </a:moveTo>
                <a:lnTo>
                  <a:pt x="0" y="1015"/>
                </a:lnTo>
                <a:lnTo>
                  <a:pt x="5842" y="1015"/>
                </a:lnTo>
                <a:lnTo>
                  <a:pt x="4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83408" y="3313811"/>
            <a:ext cx="5587" cy="11556"/>
          </a:xfrm>
          <a:custGeom>
            <a:avLst/>
            <a:gdLst/>
            <a:ahLst/>
            <a:cxnLst/>
            <a:rect l="l" t="t" r="r" b="b"/>
            <a:pathLst>
              <a:path w="5587" h="11556">
                <a:moveTo>
                  <a:pt x="5587" y="0"/>
                </a:moveTo>
                <a:lnTo>
                  <a:pt x="4191" y="0"/>
                </a:lnTo>
                <a:lnTo>
                  <a:pt x="4191" y="3555"/>
                </a:lnTo>
                <a:lnTo>
                  <a:pt x="2159" y="3048"/>
                </a:lnTo>
                <a:lnTo>
                  <a:pt x="0" y="7492"/>
                </a:lnTo>
                <a:lnTo>
                  <a:pt x="1650" y="4317"/>
                </a:lnTo>
                <a:lnTo>
                  <a:pt x="4191" y="4699"/>
                </a:lnTo>
                <a:lnTo>
                  <a:pt x="5587" y="11556"/>
                </a:lnTo>
                <a:lnTo>
                  <a:pt x="5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82011" y="3316859"/>
            <a:ext cx="6984" cy="8508"/>
          </a:xfrm>
          <a:custGeom>
            <a:avLst/>
            <a:gdLst/>
            <a:ahLst/>
            <a:cxnLst/>
            <a:rect l="l" t="t" r="r" b="b"/>
            <a:pathLst>
              <a:path w="6984" h="8508">
                <a:moveTo>
                  <a:pt x="5587" y="1650"/>
                </a:moveTo>
                <a:lnTo>
                  <a:pt x="5587" y="6476"/>
                </a:lnTo>
                <a:lnTo>
                  <a:pt x="4825" y="6985"/>
                </a:lnTo>
                <a:lnTo>
                  <a:pt x="2158" y="7112"/>
                </a:lnTo>
                <a:lnTo>
                  <a:pt x="1396" y="4444"/>
                </a:lnTo>
                <a:lnTo>
                  <a:pt x="3556" y="0"/>
                </a:lnTo>
                <a:lnTo>
                  <a:pt x="507" y="2031"/>
                </a:lnTo>
                <a:lnTo>
                  <a:pt x="0" y="5079"/>
                </a:lnTo>
                <a:lnTo>
                  <a:pt x="1396" y="8254"/>
                </a:lnTo>
                <a:lnTo>
                  <a:pt x="4190" y="8508"/>
                </a:lnTo>
                <a:lnTo>
                  <a:pt x="6984" y="8508"/>
                </a:lnTo>
                <a:lnTo>
                  <a:pt x="5587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1282" y="3321240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4330" y="3316859"/>
            <a:ext cx="5968" cy="8762"/>
          </a:xfrm>
          <a:custGeom>
            <a:avLst/>
            <a:gdLst/>
            <a:ahLst/>
            <a:cxnLst/>
            <a:rect l="l" t="t" r="r" b="b"/>
            <a:pathLst>
              <a:path w="5968" h="8762">
                <a:moveTo>
                  <a:pt x="4190" y="3937"/>
                </a:moveTo>
                <a:lnTo>
                  <a:pt x="1396" y="2666"/>
                </a:lnTo>
                <a:lnTo>
                  <a:pt x="3175" y="0"/>
                </a:lnTo>
                <a:lnTo>
                  <a:pt x="0" y="1777"/>
                </a:lnTo>
                <a:lnTo>
                  <a:pt x="2031" y="4825"/>
                </a:lnTo>
                <a:lnTo>
                  <a:pt x="2793" y="7492"/>
                </a:lnTo>
                <a:lnTo>
                  <a:pt x="253" y="8127"/>
                </a:lnTo>
                <a:lnTo>
                  <a:pt x="2793" y="8762"/>
                </a:lnTo>
                <a:lnTo>
                  <a:pt x="3301" y="8762"/>
                </a:lnTo>
                <a:lnTo>
                  <a:pt x="5968" y="6857"/>
                </a:lnTo>
                <a:lnTo>
                  <a:pt x="4190" y="3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1823" y="3316986"/>
            <a:ext cx="6984" cy="11429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1396" y="2159"/>
                </a:moveTo>
                <a:lnTo>
                  <a:pt x="2031" y="1650"/>
                </a:lnTo>
                <a:lnTo>
                  <a:pt x="4825" y="1397"/>
                </a:lnTo>
                <a:lnTo>
                  <a:pt x="5587" y="4190"/>
                </a:lnTo>
                <a:lnTo>
                  <a:pt x="3937" y="7238"/>
                </a:lnTo>
                <a:lnTo>
                  <a:pt x="1396" y="6858"/>
                </a:lnTo>
                <a:lnTo>
                  <a:pt x="1396" y="2159"/>
                </a:lnTo>
                <a:lnTo>
                  <a:pt x="0" y="126"/>
                </a:lnTo>
                <a:lnTo>
                  <a:pt x="0" y="11429"/>
                </a:lnTo>
                <a:lnTo>
                  <a:pt x="1396" y="11429"/>
                </a:lnTo>
                <a:lnTo>
                  <a:pt x="1396" y="8000"/>
                </a:lnTo>
                <a:lnTo>
                  <a:pt x="3428" y="8509"/>
                </a:lnTo>
                <a:lnTo>
                  <a:pt x="5968" y="7365"/>
                </a:lnTo>
                <a:lnTo>
                  <a:pt x="6984" y="4063"/>
                </a:lnTo>
                <a:lnTo>
                  <a:pt x="5714" y="253"/>
                </a:lnTo>
                <a:lnTo>
                  <a:pt x="3047" y="0"/>
                </a:lnTo>
                <a:lnTo>
                  <a:pt x="1396" y="2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10586" y="3319589"/>
            <a:ext cx="1396" cy="0"/>
          </a:xfrm>
          <a:custGeom>
            <a:avLst/>
            <a:gdLst/>
            <a:ahLst/>
            <a:cxnLst/>
            <a:rect l="l" t="t" r="r" b="b"/>
            <a:pathLst>
              <a:path w="1396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3507" y="3319653"/>
            <a:ext cx="6604" cy="5969"/>
          </a:xfrm>
          <a:custGeom>
            <a:avLst/>
            <a:gdLst/>
            <a:ahLst/>
            <a:cxnLst/>
            <a:rect l="l" t="t" r="r" b="b"/>
            <a:pathLst>
              <a:path w="6604" h="5969">
                <a:moveTo>
                  <a:pt x="1524" y="888"/>
                </a:moveTo>
                <a:lnTo>
                  <a:pt x="0" y="3683"/>
                </a:lnTo>
                <a:lnTo>
                  <a:pt x="2540" y="5969"/>
                </a:lnTo>
                <a:lnTo>
                  <a:pt x="5206" y="4825"/>
                </a:lnTo>
                <a:lnTo>
                  <a:pt x="6604" y="5714"/>
                </a:lnTo>
                <a:lnTo>
                  <a:pt x="6604" y="0"/>
                </a:lnTo>
                <a:lnTo>
                  <a:pt x="5206" y="3683"/>
                </a:lnTo>
                <a:lnTo>
                  <a:pt x="4572" y="4191"/>
                </a:lnTo>
                <a:lnTo>
                  <a:pt x="1905" y="4318"/>
                </a:lnTo>
                <a:lnTo>
                  <a:pt x="2412" y="1777"/>
                </a:lnTo>
                <a:lnTo>
                  <a:pt x="1524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5031" y="3316859"/>
            <a:ext cx="5080" cy="6476"/>
          </a:xfrm>
          <a:custGeom>
            <a:avLst/>
            <a:gdLst/>
            <a:ahLst/>
            <a:cxnLst/>
            <a:rect l="l" t="t" r="r" b="b"/>
            <a:pathLst>
              <a:path w="5080" h="6476">
                <a:moveTo>
                  <a:pt x="2920" y="3048"/>
                </a:moveTo>
                <a:lnTo>
                  <a:pt x="0" y="3682"/>
                </a:lnTo>
                <a:lnTo>
                  <a:pt x="888" y="4571"/>
                </a:lnTo>
                <a:lnTo>
                  <a:pt x="3682" y="6476"/>
                </a:lnTo>
                <a:lnTo>
                  <a:pt x="5080" y="2793"/>
                </a:lnTo>
                <a:lnTo>
                  <a:pt x="2793" y="0"/>
                </a:lnTo>
                <a:lnTo>
                  <a:pt x="126" y="1524"/>
                </a:lnTo>
                <a:lnTo>
                  <a:pt x="292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1381" y="3317113"/>
            <a:ext cx="7493" cy="11302"/>
          </a:xfrm>
          <a:custGeom>
            <a:avLst/>
            <a:gdLst/>
            <a:ahLst/>
            <a:cxnLst/>
            <a:rect l="l" t="t" r="r" b="b"/>
            <a:pathLst>
              <a:path w="7493" h="11302">
                <a:moveTo>
                  <a:pt x="3048" y="7874"/>
                </a:moveTo>
                <a:lnTo>
                  <a:pt x="1524" y="11302"/>
                </a:lnTo>
                <a:lnTo>
                  <a:pt x="3048" y="11302"/>
                </a:lnTo>
                <a:lnTo>
                  <a:pt x="7493" y="0"/>
                </a:lnTo>
                <a:lnTo>
                  <a:pt x="5968" y="0"/>
                </a:lnTo>
                <a:lnTo>
                  <a:pt x="3810" y="6096"/>
                </a:lnTo>
                <a:lnTo>
                  <a:pt x="1524" y="0"/>
                </a:lnTo>
                <a:lnTo>
                  <a:pt x="0" y="0"/>
                </a:lnTo>
                <a:lnTo>
                  <a:pt x="3048" y="7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9636" y="3316859"/>
            <a:ext cx="7112" cy="8762"/>
          </a:xfrm>
          <a:custGeom>
            <a:avLst/>
            <a:gdLst/>
            <a:ahLst/>
            <a:cxnLst/>
            <a:rect l="l" t="t" r="r" b="b"/>
            <a:pathLst>
              <a:path w="7112" h="8762">
                <a:moveTo>
                  <a:pt x="3047" y="1142"/>
                </a:moveTo>
                <a:lnTo>
                  <a:pt x="3809" y="0"/>
                </a:lnTo>
                <a:lnTo>
                  <a:pt x="1015" y="1142"/>
                </a:lnTo>
                <a:lnTo>
                  <a:pt x="0" y="4444"/>
                </a:lnTo>
                <a:lnTo>
                  <a:pt x="1015" y="7619"/>
                </a:lnTo>
                <a:lnTo>
                  <a:pt x="4190" y="8762"/>
                </a:lnTo>
                <a:lnTo>
                  <a:pt x="5080" y="7365"/>
                </a:lnTo>
                <a:lnTo>
                  <a:pt x="2539" y="7238"/>
                </a:lnTo>
                <a:lnTo>
                  <a:pt x="1396" y="4444"/>
                </a:lnTo>
                <a:lnTo>
                  <a:pt x="7112" y="4444"/>
                </a:lnTo>
                <a:lnTo>
                  <a:pt x="1396" y="3428"/>
                </a:lnTo>
                <a:lnTo>
                  <a:pt x="3047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31033" y="3316859"/>
            <a:ext cx="5715" cy="4444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4318" y="3428"/>
                </a:moveTo>
                <a:lnTo>
                  <a:pt x="0" y="3428"/>
                </a:lnTo>
                <a:lnTo>
                  <a:pt x="5715" y="4444"/>
                </a:lnTo>
                <a:lnTo>
                  <a:pt x="5080" y="1269"/>
                </a:lnTo>
                <a:lnTo>
                  <a:pt x="2412" y="0"/>
                </a:lnTo>
                <a:lnTo>
                  <a:pt x="1650" y="1142"/>
                </a:lnTo>
                <a:lnTo>
                  <a:pt x="4318" y="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64540" y="614313"/>
            <a:ext cx="10535395" cy="2442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7309" marR="103681">
              <a:lnSpc>
                <a:spcPts val="7059"/>
              </a:lnSpc>
              <a:spcBef>
                <a:spcPts val="353"/>
              </a:spcBef>
            </a:pPr>
            <a:r>
              <a:rPr sz="9900" spc="0" baseline="148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9900" spc="19" baseline="148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9900" spc="0" baseline="148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9900" spc="-754" baseline="148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9900" spc="0" baseline="148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TMENT</a:t>
            </a:r>
            <a:endParaRPr sz="660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ts val="6109"/>
              </a:lnSpc>
            </a:pPr>
            <a:r>
              <a:rPr sz="3600" dirty="0">
                <a:solidFill>
                  <a:srgbClr val="DF2D28"/>
                </a:solidFill>
                <a:latin typeface="Arial"/>
                <a:cs typeface="Arial"/>
              </a:rPr>
              <a:t>•</a:t>
            </a:r>
            <a:r>
              <a:rPr sz="3600" spc="-459" dirty="0">
                <a:solidFill>
                  <a:srgbClr val="DF2D28"/>
                </a:solidFill>
                <a:latin typeface="Arial"/>
                <a:cs typeface="Arial"/>
              </a:rPr>
              <a:t> </a:t>
            </a: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H</a:t>
            </a:r>
            <a:r>
              <a:rPr sz="3600" spc="1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-2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I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S </a:t>
            </a:r>
            <a:r>
              <a:rPr sz="3600" spc="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N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O </a:t>
            </a: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RE</a:t>
            </a:r>
            <a:r>
              <a:rPr sz="3600" spc="-4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A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TM</a:t>
            </a:r>
            <a:r>
              <a:rPr sz="3600" spc="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NT</a:t>
            </a:r>
            <a:r>
              <a:rPr sz="3600" spc="-2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FO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</a:t>
            </a:r>
            <a:r>
              <a:rPr sz="3600" spc="-1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-5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C</a:t>
            </a: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RO</a:t>
            </a:r>
            <a:r>
              <a:rPr sz="3600" spc="1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N</a:t>
            </a:r>
            <a:r>
              <a:rPr sz="3600" spc="-32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A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VIRUS </a:t>
            </a:r>
            <a:endParaRPr sz="3600">
              <a:latin typeface="Microsoft YaHei UI Light"/>
              <a:cs typeface="Microsoft YaHei UI Light"/>
            </a:endParaRPr>
          </a:p>
          <a:p>
            <a:pPr marL="241300">
              <a:lnSpc>
                <a:spcPts val="6109"/>
              </a:lnSpc>
            </a:pP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I</a:t>
            </a:r>
            <a:r>
              <a:rPr sz="3600" spc="0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LL</a:t>
            </a:r>
            <a:r>
              <a:rPr sz="3600" spc="-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14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NO</a:t>
            </a:r>
            <a:r>
              <a:rPr sz="3600" spc="-319" dirty="0">
                <a:solidFill>
                  <a:srgbClr val="DF2D28"/>
                </a:solidFill>
                <a:latin typeface="Microsoft YaHei UI Light"/>
                <a:cs typeface="Microsoft YaHei UI Light"/>
              </a:rPr>
              <a:t>W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,</a:t>
            </a:r>
            <a:r>
              <a:rPr sz="3600" spc="-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 m</a:t>
            </a:r>
            <a:r>
              <a:rPr sz="36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cal</a:t>
            </a:r>
            <a:r>
              <a:rPr sz="3600" spc="-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6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-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an t</a:t>
            </a:r>
            <a:r>
              <a:rPr sz="36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at</a:t>
            </a:r>
            <a:r>
              <a:rPr sz="36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6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-9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 t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 </a:t>
            </a:r>
            <a:endParaRPr sz="3600">
              <a:latin typeface="Microsoft YaHei UI Light"/>
              <a:cs typeface="Microsoft YaHei UI Light"/>
            </a:endParaRPr>
          </a:p>
          <a:p>
            <a:pPr marL="241300">
              <a:lnSpc>
                <a:spcPts val="6109"/>
              </a:lnSpc>
            </a:pP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sy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.</a:t>
            </a:r>
            <a:r>
              <a:rPr sz="3600" spc="-3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ti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ics</a:t>
            </a:r>
            <a:r>
              <a:rPr sz="36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do n</a:t>
            </a:r>
            <a:r>
              <a:rPr sz="36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 w</a:t>
            </a:r>
            <a:r>
              <a:rPr sz="36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k</a:t>
            </a:r>
            <a:r>
              <a:rPr sz="3600" spc="-2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 </a:t>
            </a:r>
            <a:r>
              <a:rPr sz="36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vir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6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es.</a:t>
            </a:r>
            <a:endParaRPr sz="36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75403"/>
            <a:ext cx="12192000" cy="248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0594" y="1087618"/>
            <a:ext cx="9336640" cy="2257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4019" marR="2162722" algn="ctr">
              <a:lnSpc>
                <a:spcPts val="6425"/>
              </a:lnSpc>
              <a:spcBef>
                <a:spcPts val="321"/>
              </a:spcBef>
            </a:pPr>
            <a:r>
              <a:rPr sz="9000" spc="-125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9000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9000" spc="14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9000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9000" spc="-129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9000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USION</a:t>
            </a:r>
            <a:endParaRPr sz="6000">
              <a:latin typeface="Microsoft YaHei UI Light"/>
              <a:cs typeface="Microsoft YaHei UI Light"/>
            </a:endParaRPr>
          </a:p>
          <a:p>
            <a:pPr marL="12700">
              <a:lnSpc>
                <a:spcPts val="3394"/>
              </a:lnSpc>
              <a:spcBef>
                <a:spcPts val="1199"/>
              </a:spcBef>
            </a:pP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ve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nme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0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is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worki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 t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000" spc="-2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0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eve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tion</a:t>
            </a:r>
            <a:r>
              <a:rPr sz="2000" spc="-2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-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 t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is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vi</a:t>
            </a:r>
            <a:r>
              <a:rPr sz="20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us</a:t>
            </a:r>
            <a:r>
              <a:rPr sz="2000" spc="-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but</a:t>
            </a:r>
            <a:r>
              <a:rPr sz="2000" spc="-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0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speed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at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which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it</a:t>
            </a:r>
            <a:r>
              <a:rPr sz="20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is </a:t>
            </a:r>
            <a:endParaRPr sz="2000">
              <a:latin typeface="Microsoft YaHei UI Light"/>
              <a:cs typeface="Microsoft YaHei UI Light"/>
            </a:endParaRPr>
          </a:p>
          <a:p>
            <a:pPr marL="12700">
              <a:lnSpc>
                <a:spcPts val="3394"/>
              </a:lnSpc>
            </a:pP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sp</a:t>
            </a:r>
            <a:r>
              <a:rPr sz="20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eading</a:t>
            </a:r>
            <a:r>
              <a:rPr sz="20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is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mak</a:t>
            </a:r>
            <a:r>
              <a:rPr sz="2000" spc="-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ng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0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mans</a:t>
            </a:r>
            <a:r>
              <a:rPr sz="20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diffic</a:t>
            </a:r>
            <a:r>
              <a:rPr sz="20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lt</a:t>
            </a:r>
            <a:r>
              <a:rPr sz="20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to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catch</a:t>
            </a:r>
            <a:r>
              <a:rPr sz="20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it</a:t>
            </a:r>
            <a:r>
              <a:rPr sz="20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up.</a:t>
            </a:r>
            <a:endParaRPr sz="2000">
              <a:latin typeface="Microsoft YaHei UI Light"/>
              <a:cs typeface="Microsoft YaHei UI Light"/>
            </a:endParaRPr>
          </a:p>
          <a:p>
            <a:pPr marL="12700" marR="51956">
              <a:lnSpc>
                <a:spcPts val="3354"/>
              </a:lnSpc>
            </a:pP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The</a:t>
            </a:r>
            <a:r>
              <a:rPr sz="3000" spc="-1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000" spc="-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jor</a:t>
            </a:r>
            <a:r>
              <a:rPr sz="3000" spc="-2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3000" spc="-4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even</a:t>
            </a:r>
            <a:r>
              <a:rPr sz="3000" spc="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ion</a:t>
            </a:r>
            <a:r>
              <a:rPr sz="3000" spc="-3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lies</a:t>
            </a:r>
            <a:r>
              <a:rPr sz="3000" spc="-2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 the</a:t>
            </a:r>
            <a:r>
              <a:rPr sz="3000" spc="-25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hands</a:t>
            </a:r>
            <a:r>
              <a:rPr sz="3000" spc="-1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-6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000" spc="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an</a:t>
            </a:r>
            <a:r>
              <a:rPr sz="3000" spc="-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individual</a:t>
            </a:r>
            <a:r>
              <a:rPr sz="3000" spc="-5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which is</a:t>
            </a:r>
            <a:r>
              <a:rPr sz="3000" spc="-1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3000" spc="-9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000" spc="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ioned</a:t>
            </a:r>
            <a:r>
              <a:rPr sz="3000" spc="-44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000" spc="0" baseline="-29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 the</a:t>
            </a:r>
            <a:endParaRPr sz="2000">
              <a:latin typeface="Microsoft YaHei UI Light"/>
              <a:cs typeface="Microsoft YaHei UI Light"/>
            </a:endParaRPr>
          </a:p>
          <a:p>
            <a:pPr marL="12700" marR="51956">
              <a:lnSpc>
                <a:spcPts val="2155"/>
              </a:lnSpc>
            </a:pP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earlier</a:t>
            </a:r>
            <a:r>
              <a:rPr sz="2000" spc="-3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slides.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45282" y="3873991"/>
            <a:ext cx="595528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B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e S</a:t>
            </a:r>
            <a:r>
              <a:rPr sz="3200" spc="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1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f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-1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 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n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d</a:t>
            </a:r>
            <a:r>
              <a:rPr sz="3200" spc="-1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 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h</a:t>
            </a:r>
            <a:r>
              <a:rPr sz="3200" spc="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v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-1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 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 h</a:t>
            </a:r>
            <a:r>
              <a:rPr sz="3200" spc="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9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l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thy</a:t>
            </a:r>
            <a:r>
              <a:rPr sz="3200" spc="-4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 </a:t>
            </a:r>
            <a:r>
              <a:rPr sz="3200" spc="1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d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14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y</a:t>
            </a:r>
            <a:r>
              <a:rPr sz="3200" spc="0" dirty="0">
                <a:solidFill>
                  <a:srgbClr val="B3D68D"/>
                </a:solidFill>
                <a:latin typeface="Microsoft YaHei UI Light"/>
                <a:cs typeface="Microsoft YaHei UI Light"/>
              </a:rPr>
              <a:t>!</a:t>
            </a:r>
            <a:endParaRPr sz="32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8506" y="822733"/>
            <a:ext cx="6736455" cy="215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1973">
              <a:lnSpc>
                <a:spcPts val="7690"/>
              </a:lnSpc>
              <a:spcBef>
                <a:spcPts val="384"/>
              </a:spcBef>
            </a:pPr>
            <a:r>
              <a:rPr sz="10800" u="heavy" spc="-134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10800" u="heavy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</a:t>
            </a:r>
            <a:r>
              <a:rPr sz="10800" u="heavy" spc="19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10800" u="heavy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ENT</a:t>
            </a:r>
            <a:endParaRPr sz="7200">
              <a:latin typeface="Microsoft YaHei UI Light"/>
              <a:cs typeface="Microsoft YaHei UI Light"/>
            </a:endParaRPr>
          </a:p>
          <a:p>
            <a:pPr marL="12700" marR="2725533">
              <a:lnSpc>
                <a:spcPts val="5210"/>
              </a:lnSpc>
              <a:spcBef>
                <a:spcPts val="2343"/>
              </a:spcBef>
            </a:pP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Wh</a:t>
            </a:r>
            <a:r>
              <a:rPr sz="2800" spc="9" dirty="0">
                <a:solidFill>
                  <a:srgbClr val="FFFFFF"/>
                </a:solidFill>
                <a:latin typeface="Myanmar Text"/>
                <a:cs typeface="Myanmar Text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t</a:t>
            </a:r>
            <a:r>
              <a:rPr sz="2800" spc="-66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is</a:t>
            </a:r>
            <a:r>
              <a:rPr sz="2800" spc="-18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Coro</a:t>
            </a:r>
            <a:r>
              <a:rPr sz="2800" spc="4" dirty="0">
                <a:solidFill>
                  <a:srgbClr val="FFFFFF"/>
                </a:solidFill>
                <a:latin typeface="Myanmar Text"/>
                <a:cs typeface="Myanmar Text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a</a:t>
            </a:r>
            <a:r>
              <a:rPr sz="2800" spc="-7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Myanmar Text"/>
                <a:cs typeface="Myanmar Text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irus? </a:t>
            </a:r>
            <a:endParaRPr sz="2800">
              <a:latin typeface="Myanmar Text"/>
              <a:cs typeface="Myanmar Text"/>
            </a:endParaRPr>
          </a:p>
          <a:p>
            <a:pPr marL="12700" marR="2725533">
              <a:lnSpc>
                <a:spcPts val="5210"/>
              </a:lnSpc>
            </a:pP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Where</a:t>
            </a:r>
            <a:r>
              <a:rPr sz="2800" spc="-70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did</a:t>
            </a:r>
            <a:r>
              <a:rPr sz="2800" spc="-49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it c</a:t>
            </a:r>
            <a:r>
              <a:rPr sz="2800" spc="4" dirty="0">
                <a:solidFill>
                  <a:srgbClr val="FFFFFF"/>
                </a:solidFill>
                <a:latin typeface="Myanmar Text"/>
                <a:cs typeface="Myanmar Text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me</a:t>
            </a:r>
            <a:r>
              <a:rPr sz="2800" spc="-38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yanmar Text"/>
                <a:cs typeface="Myanmar Text"/>
              </a:rPr>
              <a:t>from?</a:t>
            </a:r>
            <a:endParaRPr sz="28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172228"/>
            <a:ext cx="348323" cy="3787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4200" spc="4" baseline="16633" dirty="0">
                <a:solidFill>
                  <a:srgbClr val="FFFFFF"/>
                </a:solidFill>
                <a:latin typeface="Myanmar Text"/>
                <a:cs typeface="Myanmar Text"/>
              </a:rPr>
              <a:t>1.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3354"/>
              </a:lnSpc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2.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3354"/>
              </a:lnSpc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3.</a:t>
            </a:r>
            <a:endParaRPr sz="2800">
              <a:latin typeface="Myanmar Text"/>
              <a:cs typeface="Myanmar Text"/>
            </a:endParaRPr>
          </a:p>
          <a:p>
            <a:pPr marL="12700" marR="54">
              <a:lnSpc>
                <a:spcPts val="3350"/>
              </a:lnSpc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4.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3354"/>
              </a:lnSpc>
              <a:spcBef>
                <a:spcPts val="0"/>
              </a:spcBef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5.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3354"/>
              </a:lnSpc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6.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3345"/>
              </a:lnSpc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7.</a:t>
            </a:r>
            <a:endParaRPr sz="2800">
              <a:latin typeface="Myanmar Text"/>
              <a:cs typeface="Myanmar Text"/>
            </a:endParaRPr>
          </a:p>
          <a:p>
            <a:pPr marL="12700" marR="54">
              <a:lnSpc>
                <a:spcPts val="3354"/>
              </a:lnSpc>
              <a:spcBef>
                <a:spcPts val="0"/>
              </a:spcBef>
            </a:pP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8.</a:t>
            </a:r>
            <a:endParaRPr sz="2800">
              <a:latin typeface="Myanmar Text"/>
              <a:cs typeface="Myanmar Text"/>
            </a:endParaRPr>
          </a:p>
          <a:p>
            <a:pPr marL="12700">
              <a:lnSpc>
                <a:spcPts val="2645"/>
              </a:lnSpc>
            </a:pPr>
            <a:r>
              <a:rPr sz="4200" spc="4" baseline="10236" dirty="0">
                <a:solidFill>
                  <a:srgbClr val="FFFFFF"/>
                </a:solidFill>
                <a:latin typeface="Myanmar Text"/>
                <a:cs typeface="Myanmar Text"/>
              </a:rPr>
              <a:t>9.</a:t>
            </a:r>
            <a:endParaRPr sz="28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8506" y="3024144"/>
            <a:ext cx="2603502" cy="293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4200" spc="0" baseline="16633" dirty="0">
                <a:solidFill>
                  <a:srgbClr val="FFFFFF"/>
                </a:solidFill>
                <a:latin typeface="Myanmar Text"/>
                <a:cs typeface="Myanmar Text"/>
              </a:rPr>
              <a:t>Effe</a:t>
            </a:r>
            <a:r>
              <a:rPr sz="4200" spc="4" baseline="16633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4200" spc="0" baseline="16633" dirty="0">
                <a:solidFill>
                  <a:srgbClr val="FFFFFF"/>
                </a:solidFill>
                <a:latin typeface="Myanmar Text"/>
                <a:cs typeface="Myanmar Text"/>
              </a:rPr>
              <a:t>t</a:t>
            </a:r>
            <a:r>
              <a:rPr sz="4200" spc="-19" baseline="16633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200" spc="0" baseline="16633" dirty="0">
                <a:solidFill>
                  <a:srgbClr val="FFFFFF"/>
                </a:solidFill>
                <a:latin typeface="Myanmar Text"/>
                <a:cs typeface="Myanmar Text"/>
              </a:rPr>
              <a:t>of Corona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3350"/>
              </a:lnSpc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Transmission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3354"/>
              </a:lnSpc>
              <a:spcBef>
                <a:spcPts val="0"/>
              </a:spcBef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Death</a:t>
            </a:r>
            <a:r>
              <a:rPr sz="4200" spc="-73" baseline="17913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o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unt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3354"/>
              </a:lnSpc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Sy</a:t>
            </a: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m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pto</a:t>
            </a:r>
            <a:r>
              <a:rPr sz="4200" spc="9" baseline="17913" dirty="0">
                <a:solidFill>
                  <a:srgbClr val="FFFFFF"/>
                </a:solidFill>
                <a:latin typeface="Myanmar Text"/>
                <a:cs typeface="Myanmar Text"/>
              </a:rPr>
              <a:t>m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s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3345"/>
              </a:lnSpc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Pre</a:t>
            </a:r>
            <a:r>
              <a:rPr sz="4200" spc="9" baseline="17913" dirty="0">
                <a:solidFill>
                  <a:srgbClr val="FFFFFF"/>
                </a:solidFill>
                <a:latin typeface="Myanmar Text"/>
                <a:cs typeface="Myanmar Text"/>
              </a:rPr>
              <a:t>v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ention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3354"/>
              </a:lnSpc>
              <a:spcBef>
                <a:spcPts val="0"/>
              </a:spcBef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Treatment</a:t>
            </a:r>
            <a:endParaRPr sz="2800">
              <a:latin typeface="Myanmar Text"/>
              <a:cs typeface="Myanmar Text"/>
            </a:endParaRPr>
          </a:p>
          <a:p>
            <a:pPr marL="12700" marR="53263">
              <a:lnSpc>
                <a:spcPts val="2645"/>
              </a:lnSpc>
            </a:pPr>
            <a:r>
              <a:rPr sz="4200" spc="0" baseline="10236" dirty="0">
                <a:solidFill>
                  <a:srgbClr val="FFFFFF"/>
                </a:solidFill>
                <a:latin typeface="Myanmar Text"/>
                <a:cs typeface="Myanmar Text"/>
              </a:rPr>
              <a:t>Con</a:t>
            </a:r>
            <a:r>
              <a:rPr sz="4200" spc="4" baseline="10236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4200" spc="0" baseline="10236" dirty="0">
                <a:solidFill>
                  <a:srgbClr val="FFFFFF"/>
                </a:solidFill>
                <a:latin typeface="Myanmar Text"/>
                <a:cs typeface="Myanmar Text"/>
              </a:rPr>
              <a:t>lusion</a:t>
            </a:r>
            <a:endParaRPr sz="2800">
              <a:latin typeface="Myanmar Text"/>
              <a:cs typeface="Myanmar Tex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31925" y="3024144"/>
            <a:ext cx="8602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9596" dirty="0">
                <a:solidFill>
                  <a:srgbClr val="FFFFFF"/>
                </a:solidFill>
                <a:latin typeface="Myanmar Text"/>
                <a:cs typeface="Myanmar Text"/>
              </a:rPr>
              <a:t>Virus</a:t>
            </a:r>
            <a:endParaRPr sz="28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7792" y="2427732"/>
            <a:ext cx="4552188" cy="3034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1013" y="467527"/>
            <a:ext cx="17722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FFFFFF"/>
                </a:solidFill>
                <a:latin typeface="Arial Narrow"/>
                <a:cs typeface="Arial Narrow"/>
              </a:rPr>
              <a:t>WH</a:t>
            </a:r>
            <a:r>
              <a:rPr sz="5400" b="1" spc="-339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5400" b="1" spc="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1351" y="467527"/>
            <a:ext cx="65997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9515" y="467527"/>
            <a:ext cx="262817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FFFFFF"/>
                </a:solidFill>
                <a:latin typeface="Arial Narrow"/>
                <a:cs typeface="Arial Narrow"/>
              </a:rPr>
              <a:t>CORONA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0332" y="467527"/>
            <a:ext cx="219098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FFFFFF"/>
                </a:solidFill>
                <a:latin typeface="Arial Narrow"/>
                <a:cs typeface="Arial Narrow"/>
              </a:rPr>
              <a:t>VIRUS?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2632" y="2099180"/>
            <a:ext cx="5255630" cy="3175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40"/>
              </a:lnSpc>
              <a:spcBef>
                <a:spcPts val="202"/>
              </a:spcBef>
            </a:pPr>
            <a:r>
              <a:rPr sz="4800" spc="0" baseline="15114" dirty="0">
                <a:solidFill>
                  <a:srgbClr val="FFFFFF"/>
                </a:solidFill>
                <a:latin typeface="Myanmar Text"/>
                <a:cs typeface="Myanmar Text"/>
              </a:rPr>
              <a:t>It is a </a:t>
            </a:r>
            <a:r>
              <a:rPr sz="4800" spc="-14" baseline="15114" dirty="0">
                <a:solidFill>
                  <a:srgbClr val="FFFFFF"/>
                </a:solidFill>
                <a:latin typeface="Myanmar Text"/>
                <a:cs typeface="Myanmar Text"/>
              </a:rPr>
              <a:t>F</a:t>
            </a:r>
            <a:r>
              <a:rPr sz="4800" spc="0" baseline="15114" dirty="0">
                <a:solidFill>
                  <a:srgbClr val="FFFFFF"/>
                </a:solidFill>
                <a:latin typeface="Myanmar Text"/>
                <a:cs typeface="Myanmar Text"/>
              </a:rPr>
              <a:t>ami</a:t>
            </a:r>
            <a:r>
              <a:rPr sz="4800" spc="9" baseline="15114" dirty="0">
                <a:solidFill>
                  <a:srgbClr val="FFFFFF"/>
                </a:solidFill>
                <a:latin typeface="Myanmar Text"/>
                <a:cs typeface="Myanmar Text"/>
              </a:rPr>
              <a:t>l</a:t>
            </a:r>
            <a:r>
              <a:rPr sz="4800" spc="0" baseline="15114" dirty="0">
                <a:solidFill>
                  <a:srgbClr val="FFFFFF"/>
                </a:solidFill>
                <a:latin typeface="Myanmar Text"/>
                <a:cs typeface="Myanmar Text"/>
              </a:rPr>
              <a:t>y</a:t>
            </a:r>
            <a:r>
              <a:rPr sz="4800" spc="-9" baseline="15114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800" spc="0" baseline="15114" dirty="0">
                <a:solidFill>
                  <a:srgbClr val="FFFFFF"/>
                </a:solidFill>
                <a:latin typeface="Myanmar Text"/>
                <a:cs typeface="Myanmar Text"/>
              </a:rPr>
              <a:t>of viruses which</a:t>
            </a:r>
            <a:endParaRPr sz="3200">
              <a:latin typeface="Myanmar Text"/>
              <a:cs typeface="Myanmar Text"/>
            </a:endParaRPr>
          </a:p>
          <a:p>
            <a:pPr marL="12700" marR="61036">
              <a:lnSpc>
                <a:spcPts val="3600"/>
              </a:lnSpc>
            </a:pPr>
            <a:r>
              <a:rPr sz="48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include</a:t>
            </a:r>
            <a:r>
              <a:rPr sz="48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:</a:t>
            </a:r>
            <a:r>
              <a:rPr sz="48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-</a:t>
            </a:r>
            <a:endParaRPr sz="3200">
              <a:latin typeface="Myanmar Text"/>
              <a:cs typeface="Myanmar Text"/>
            </a:endParaRPr>
          </a:p>
          <a:p>
            <a:pPr marL="12700" marR="61036">
              <a:lnSpc>
                <a:spcPts val="3960"/>
              </a:lnSpc>
              <a:spcBef>
                <a:spcPts val="18"/>
              </a:spcBef>
            </a:pPr>
            <a:r>
              <a:rPr sz="4200" baseline="29761" dirty="0">
                <a:solidFill>
                  <a:srgbClr val="FFFFFF"/>
                </a:solidFill>
                <a:latin typeface="Segoe MDL2 Assets"/>
                <a:cs typeface="Segoe MDL2 Assets"/>
              </a:rPr>
              <a:t></a:t>
            </a:r>
            <a:r>
              <a:rPr sz="4200" baseline="15993" dirty="0">
                <a:solidFill>
                  <a:srgbClr val="FFFFFF"/>
                </a:solidFill>
                <a:latin typeface="Myanmar Text"/>
                <a:cs typeface="Myanmar Text"/>
              </a:rPr>
              <a:t>Com</a:t>
            </a:r>
            <a:r>
              <a:rPr sz="4200" spc="4" baseline="15993" dirty="0">
                <a:solidFill>
                  <a:srgbClr val="FFFFFF"/>
                </a:solidFill>
                <a:latin typeface="Myanmar Text"/>
                <a:cs typeface="Myanmar Text"/>
              </a:rPr>
              <a:t>m</a:t>
            </a:r>
            <a:r>
              <a:rPr sz="4200" spc="0" baseline="15993" dirty="0">
                <a:solidFill>
                  <a:srgbClr val="FFFFFF"/>
                </a:solidFill>
                <a:latin typeface="Myanmar Text"/>
                <a:cs typeface="Myanmar Text"/>
              </a:rPr>
              <a:t>on</a:t>
            </a:r>
            <a:r>
              <a:rPr sz="4200" spc="9" baseline="15993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200" spc="0" baseline="15993" dirty="0">
                <a:solidFill>
                  <a:srgbClr val="FFFFFF"/>
                </a:solidFill>
                <a:latin typeface="Myanmar Text"/>
                <a:cs typeface="Myanmar Text"/>
              </a:rPr>
              <a:t>Cold</a:t>
            </a:r>
            <a:endParaRPr sz="2800">
              <a:latin typeface="Myanmar Text"/>
              <a:cs typeface="Myanmar Text"/>
            </a:endParaRPr>
          </a:p>
          <a:p>
            <a:pPr marL="12700" marR="61036">
              <a:lnSpc>
                <a:spcPts val="3885"/>
              </a:lnSpc>
            </a:pPr>
            <a:r>
              <a:rPr sz="4200" baseline="26190" dirty="0">
                <a:solidFill>
                  <a:srgbClr val="FFFFFF"/>
                </a:solidFill>
                <a:latin typeface="Segoe MDL2 Assets"/>
                <a:cs typeface="Segoe MDL2 Assets"/>
              </a:rPr>
              <a:t></a:t>
            </a:r>
            <a:r>
              <a:rPr sz="4200" baseline="14074" dirty="0">
                <a:solidFill>
                  <a:srgbClr val="FFFFFF"/>
                </a:solidFill>
                <a:latin typeface="Myanmar Text"/>
                <a:cs typeface="Myanmar Text"/>
              </a:rPr>
              <a:t>ME</a:t>
            </a:r>
            <a:r>
              <a:rPr sz="4200" spc="-9" baseline="14074" dirty="0">
                <a:solidFill>
                  <a:srgbClr val="FFFFFF"/>
                </a:solidFill>
                <a:latin typeface="Myanmar Text"/>
                <a:cs typeface="Myanmar Text"/>
              </a:rPr>
              <a:t>R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S(M</a:t>
            </a:r>
            <a:r>
              <a:rPr sz="4200" spc="-14" baseline="14074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d</a:t>
            </a:r>
            <a:r>
              <a:rPr sz="4200" spc="-9" baseline="14074" dirty="0">
                <a:solidFill>
                  <a:srgbClr val="FFFFFF"/>
                </a:solidFill>
                <a:latin typeface="Myanmar Text"/>
                <a:cs typeface="Myanmar Text"/>
              </a:rPr>
              <a:t>d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le</a:t>
            </a:r>
            <a:r>
              <a:rPr sz="4200" spc="34" baseline="14074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East </a:t>
            </a:r>
            <a:r>
              <a:rPr sz="4200" spc="-9" baseline="14074" dirty="0">
                <a:solidFill>
                  <a:srgbClr val="FFFFFF"/>
                </a:solidFill>
                <a:latin typeface="Myanmar Text"/>
                <a:cs typeface="Myanmar Text"/>
              </a:rPr>
              <a:t>R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espiratory</a:t>
            </a:r>
            <a:endParaRPr sz="2800">
              <a:latin typeface="Myanmar Text"/>
              <a:cs typeface="Myanmar Text"/>
            </a:endParaRPr>
          </a:p>
          <a:p>
            <a:pPr marL="241300" marR="61036">
              <a:lnSpc>
                <a:spcPts val="3170"/>
              </a:lnSpc>
            </a:pP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Syndr</a:t>
            </a:r>
            <a:r>
              <a:rPr sz="4200" spc="4" baseline="17913" dirty="0">
                <a:solidFill>
                  <a:srgbClr val="FFFFFF"/>
                </a:solidFill>
                <a:latin typeface="Myanmar Text"/>
                <a:cs typeface="Myanmar Text"/>
              </a:rPr>
              <a:t>o</a:t>
            </a:r>
            <a:r>
              <a:rPr sz="4200" spc="0" baseline="17913" dirty="0">
                <a:solidFill>
                  <a:srgbClr val="FFFFFF"/>
                </a:solidFill>
                <a:latin typeface="Myanmar Text"/>
                <a:cs typeface="Myanmar Text"/>
              </a:rPr>
              <a:t>me)</a:t>
            </a:r>
            <a:endParaRPr sz="2800">
              <a:latin typeface="Myanmar Text"/>
              <a:cs typeface="Myanmar Text"/>
            </a:endParaRPr>
          </a:p>
          <a:p>
            <a:pPr marL="12700" marR="61036">
              <a:lnSpc>
                <a:spcPts val="3875"/>
              </a:lnSpc>
              <a:spcBef>
                <a:spcPts val="35"/>
              </a:spcBef>
            </a:pPr>
            <a:r>
              <a:rPr sz="4200" baseline="26190" dirty="0">
                <a:solidFill>
                  <a:srgbClr val="FFFFFF"/>
                </a:solidFill>
                <a:latin typeface="Segoe MDL2 Assets"/>
                <a:cs typeface="Segoe MDL2 Assets"/>
              </a:rPr>
              <a:t></a:t>
            </a:r>
            <a:r>
              <a:rPr sz="4200" baseline="14074" dirty="0">
                <a:solidFill>
                  <a:srgbClr val="FFFFFF"/>
                </a:solidFill>
                <a:latin typeface="Myanmar Text"/>
                <a:cs typeface="Myanmar Text"/>
              </a:rPr>
              <a:t>SAR</a:t>
            </a:r>
            <a:r>
              <a:rPr sz="4200" spc="-9" baseline="14074" dirty="0">
                <a:solidFill>
                  <a:srgbClr val="FFFFFF"/>
                </a:solidFill>
                <a:latin typeface="Myanmar Text"/>
                <a:cs typeface="Myanmar Text"/>
              </a:rPr>
              <a:t>(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Se</a:t>
            </a:r>
            <a:r>
              <a:rPr sz="4200" spc="4" baseline="14074" dirty="0">
                <a:solidFill>
                  <a:srgbClr val="FFFFFF"/>
                </a:solidFill>
                <a:latin typeface="Myanmar Text"/>
                <a:cs typeface="Myanmar Text"/>
              </a:rPr>
              <a:t>v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ere </a:t>
            </a:r>
            <a:r>
              <a:rPr sz="4200" spc="4" baseline="14074" dirty="0">
                <a:solidFill>
                  <a:srgbClr val="FFFFFF"/>
                </a:solidFill>
                <a:latin typeface="Myanmar Text"/>
                <a:cs typeface="Myanmar Text"/>
              </a:rPr>
              <a:t>a</a:t>
            </a:r>
            <a:r>
              <a:rPr sz="4200" spc="0" baseline="14074" dirty="0">
                <a:solidFill>
                  <a:srgbClr val="FFFFFF"/>
                </a:solidFill>
                <a:latin typeface="Myanmar Text"/>
                <a:cs typeface="Myanmar Text"/>
              </a:rPr>
              <a:t>cute respiratory</a:t>
            </a:r>
            <a:endParaRPr sz="2800">
              <a:latin typeface="Myanmar Text"/>
              <a:cs typeface="Myanmar Text"/>
            </a:endParaRPr>
          </a:p>
          <a:p>
            <a:pPr marL="241300" marR="61036">
              <a:lnSpc>
                <a:spcPts val="2475"/>
              </a:lnSpc>
            </a:pPr>
            <a:r>
              <a:rPr sz="4200" spc="0" baseline="10875" dirty="0">
                <a:solidFill>
                  <a:srgbClr val="FFFFFF"/>
                </a:solidFill>
                <a:latin typeface="Myanmar Text"/>
                <a:cs typeface="Myanmar Text"/>
              </a:rPr>
              <a:t>syndrome )</a:t>
            </a:r>
            <a:endParaRPr sz="28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8596" y="2497836"/>
            <a:ext cx="3195828" cy="228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6830" y="615422"/>
            <a:ext cx="2715754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WH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RE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5250" y="615422"/>
            <a:ext cx="1438558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5440" y="615422"/>
            <a:ext cx="748034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IT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0084" y="615422"/>
            <a:ext cx="2360959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-1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4834" y="615422"/>
            <a:ext cx="2649998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?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4903" y="1614493"/>
            <a:ext cx="288674" cy="639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75"/>
              </a:lnSpc>
            </a:pPr>
            <a:r>
              <a:rPr sz="3300" spc="0" baseline="-13636" dirty="0">
                <a:solidFill>
                  <a:srgbClr val="FFFFFF"/>
                </a:solidFill>
                <a:latin typeface="Segoe MDL2 Assets"/>
                <a:cs typeface="Segoe MDL2 Assets"/>
              </a:rPr>
              <a:t></a:t>
            </a:r>
            <a:endParaRPr sz="2200">
              <a:latin typeface="Segoe MDL2 Assets"/>
              <a:cs typeface="Segoe MDL2 Asset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1415" y="1617456"/>
            <a:ext cx="2562083" cy="3657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15"/>
              </a:lnSpc>
              <a:spcBef>
                <a:spcPts val="120"/>
              </a:spcBef>
            </a:pP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-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-</a:t>
            </a:r>
            <a:endParaRPr sz="2200">
              <a:latin typeface="Microsoft YaHei UI Light"/>
              <a:cs typeface="Microsoft YaHei UI Light"/>
            </a:endParaRPr>
          </a:p>
          <a:p>
            <a:pPr marL="69087">
              <a:lnSpc>
                <a:spcPts val="2640"/>
              </a:lnSpc>
              <a:spcBef>
                <a:spcPts val="11"/>
              </a:spcBef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It</a:t>
            </a:r>
            <a:r>
              <a:rPr sz="2200" spc="-2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-2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st</a:t>
            </a:r>
            <a:r>
              <a:rPr sz="2200" spc="-3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ed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r>
              <a:rPr sz="2200" spc="-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Wu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,</a:t>
            </a:r>
            <a:r>
              <a:rPr sz="2200" spc="-6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-1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r>
              <a:rPr sz="2200" spc="-4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China.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Beca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se</a:t>
            </a:r>
            <a:r>
              <a:rPr sz="2200" spc="-8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-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1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he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-6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200" spc="-6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ral</a:t>
            </a:r>
            <a:r>
              <a:rPr sz="2200" spc="-3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e,</a:t>
            </a:r>
            <a:r>
              <a:rPr sz="2200" spc="-4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1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ng</a:t>
            </a:r>
            <a:r>
              <a:rPr sz="2200" spc="-7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the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city</a:t>
            </a:r>
            <a:r>
              <a:rPr sz="2200" spc="-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no</a:t>
            </a:r>
            <a:r>
              <a:rPr sz="2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time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45"/>
              </a:lnSpc>
              <a:spcBef>
                <a:spcPts val="0"/>
              </a:spcBef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k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ng</a:t>
            </a:r>
            <a:r>
              <a:rPr sz="2200" spc="-5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le</a:t>
            </a:r>
            <a:endParaRPr sz="2200">
              <a:latin typeface="Microsoft YaHei UI Light"/>
              <a:cs typeface="Microsoft YaHei UI Light"/>
            </a:endParaRPr>
          </a:p>
          <a:p>
            <a:pPr marL="69087" marR="41833">
              <a:lnSpc>
                <a:spcPts val="2620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r>
              <a:rPr sz="2200" spc="-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ge</a:t>
            </a:r>
            <a:r>
              <a:rPr sz="2200" spc="-3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mb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s.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028" y="2165015"/>
            <a:ext cx="4025024" cy="262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043">
              <a:lnSpc>
                <a:spcPts val="2435"/>
              </a:lnSpc>
              <a:spcBef>
                <a:spcPts val="121"/>
              </a:spcBef>
            </a:pPr>
            <a:r>
              <a:rPr sz="3300" spc="0" baseline="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C</a:t>
            </a:r>
            <a:r>
              <a:rPr sz="3300" spc="-4" baseline="1139" dirty="0">
                <a:solidFill>
                  <a:srgbClr val="FFFFFF"/>
                </a:solidFill>
                <a:latin typeface="Leelawadee UI"/>
                <a:cs typeface="Leelawadee UI"/>
              </a:rPr>
              <a:t>i</a:t>
            </a:r>
            <a:r>
              <a:rPr sz="3300" spc="-19" baseline="1139" dirty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c</a:t>
            </a:r>
            <a:r>
              <a:rPr sz="3300" spc="9" baseline="1139" dirty="0">
                <a:solidFill>
                  <a:srgbClr val="FFFFFF"/>
                </a:solidFill>
                <a:latin typeface="Leelawadee UI"/>
                <a:cs typeface="Leelawadee UI"/>
              </a:rPr>
              <a:t>u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lat</a:t>
            </a:r>
            <a:r>
              <a:rPr sz="3300" spc="-9" baseline="1139" dirty="0">
                <a:solidFill>
                  <a:srgbClr val="FFFFFF"/>
                </a:solidFill>
                <a:latin typeface="Leelawadee UI"/>
                <a:cs typeface="Leelawadee UI"/>
              </a:rPr>
              <a:t>i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ng</a:t>
            </a:r>
            <a:r>
              <a:rPr sz="3300" spc="-56" baseline="113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among</a:t>
            </a:r>
            <a:r>
              <a:rPr sz="3300" spc="-38" baseline="113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0" baseline="1139" dirty="0">
                <a:solidFill>
                  <a:srgbClr val="FFFFFF"/>
                </a:solidFill>
                <a:latin typeface="Leelawadee UI"/>
                <a:cs typeface="Leelawadee UI"/>
              </a:rPr>
              <a:t>animals</a:t>
            </a:r>
            <a:endParaRPr sz="2200">
              <a:latin typeface="Leelawadee UI"/>
              <a:cs typeface="Leelawadee UI"/>
            </a:endParaRPr>
          </a:p>
          <a:p>
            <a:pPr marL="241300" indent="-228600">
              <a:lnSpc>
                <a:spcPts val="2380"/>
              </a:lnSpc>
              <a:spcBef>
                <a:spcPts val="915"/>
              </a:spcBef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Ca</a:t>
            </a:r>
            <a:r>
              <a:rPr sz="2200" spc="-25" dirty="0">
                <a:solidFill>
                  <a:srgbClr val="FFFFFF"/>
                </a:solidFill>
                <a:latin typeface="Leelawadee UI"/>
                <a:cs typeface="Leelawadee UI"/>
              </a:rPr>
              <a:t>p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abil</a:t>
            </a:r>
            <a:r>
              <a:rPr sz="2200" spc="-4" dirty="0">
                <a:solidFill>
                  <a:srgbClr val="FFFFFF"/>
                </a:solidFill>
                <a:latin typeface="Leelawadee UI"/>
                <a:cs typeface="Leelawadee UI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ty</a:t>
            </a:r>
            <a:r>
              <a:rPr sz="2200" spc="-37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39" dirty="0">
                <a:solidFill>
                  <a:srgbClr val="FFFFFF"/>
                </a:solidFill>
                <a:latin typeface="Leelawadee UI"/>
                <a:cs typeface="Leelawadee UI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f</a:t>
            </a:r>
            <a:r>
              <a:rPr sz="2200" spc="-12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trans</a:t>
            </a:r>
            <a:r>
              <a:rPr sz="2200" spc="9" dirty="0">
                <a:solidFill>
                  <a:srgbClr val="FFFFFF"/>
                </a:solidFill>
                <a:latin typeface="Leelawadee UI"/>
                <a:cs typeface="Leelawadee UI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itt</a:t>
            </a:r>
            <a:r>
              <a:rPr sz="2200" spc="-9" dirty="0">
                <a:solidFill>
                  <a:srgbClr val="FFFFFF"/>
                </a:solidFill>
                <a:latin typeface="Leelawadee UI"/>
                <a:cs typeface="Leelawadee UI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ng b</a:t>
            </a:r>
            <a:r>
              <a:rPr sz="2200" spc="4" dirty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t</a:t>
            </a:r>
            <a:r>
              <a:rPr sz="2200" spc="-14" dirty="0">
                <a:solidFill>
                  <a:srgbClr val="FFFFFF"/>
                </a:solidFill>
                <a:latin typeface="Leelawadee UI"/>
                <a:cs typeface="Leelawadee UI"/>
              </a:rPr>
              <a:t>w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2200" spc="4" dirty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n</a:t>
            </a:r>
            <a:r>
              <a:rPr sz="2200" spc="-83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a</a:t>
            </a:r>
            <a:r>
              <a:rPr sz="2200" spc="4" dirty="0">
                <a:solidFill>
                  <a:srgbClr val="FFFFFF"/>
                </a:solidFill>
                <a:latin typeface="Leelawadee UI"/>
                <a:cs typeface="Leelawadee UI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imals</a:t>
            </a:r>
            <a:r>
              <a:rPr sz="2200" spc="-28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and</a:t>
            </a:r>
            <a:r>
              <a:rPr sz="2200" spc="-21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h</a:t>
            </a:r>
            <a:r>
              <a:rPr sz="2200" spc="9" dirty="0">
                <a:solidFill>
                  <a:srgbClr val="FFFFFF"/>
                </a:solidFill>
                <a:latin typeface="Leelawadee UI"/>
                <a:cs typeface="Leelawadee UI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ma</a:t>
            </a:r>
            <a:r>
              <a:rPr sz="2200" spc="4" dirty="0">
                <a:solidFill>
                  <a:srgbClr val="FFFFFF"/>
                </a:solidFill>
                <a:latin typeface="Leelawadee UI"/>
                <a:cs typeface="Leelawadee UI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s.</a:t>
            </a:r>
            <a:endParaRPr sz="2200">
              <a:latin typeface="Leelawadee UI"/>
              <a:cs typeface="Leelawadee UI"/>
            </a:endParaRPr>
          </a:p>
          <a:p>
            <a:pPr marL="12700" marR="43043">
              <a:lnSpc>
                <a:spcPct val="110839"/>
              </a:lnSpc>
              <a:spcBef>
                <a:spcPts val="402"/>
              </a:spcBef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200" spc="4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Sou</a:t>
            </a:r>
            <a:r>
              <a:rPr sz="2200" spc="-19" dirty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ce</a:t>
            </a:r>
            <a:r>
              <a:rPr sz="2200" spc="-34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39" dirty="0">
                <a:solidFill>
                  <a:srgbClr val="FFFFFF"/>
                </a:solidFill>
                <a:latin typeface="Leelawadee UI"/>
                <a:cs typeface="Leelawadee UI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f</a:t>
            </a:r>
            <a:r>
              <a:rPr sz="2200" spc="-12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co</a:t>
            </a:r>
            <a:r>
              <a:rPr sz="2200" spc="-19" dirty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onavir</a:t>
            </a:r>
            <a:r>
              <a:rPr sz="2200" spc="9" dirty="0">
                <a:solidFill>
                  <a:srgbClr val="FFFFFF"/>
                </a:solidFill>
                <a:latin typeface="Leelawadee UI"/>
                <a:cs typeface="Leelawadee UI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s</a:t>
            </a:r>
            <a:r>
              <a:rPr sz="2200" spc="-107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–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Wide</a:t>
            </a:r>
            <a:endParaRPr sz="2200">
              <a:latin typeface="Leelawadee UI"/>
              <a:cs typeface="Leelawadee UI"/>
            </a:endParaRPr>
          </a:p>
          <a:p>
            <a:pPr marL="207683" marR="1577451" algn="ctr">
              <a:lnSpc>
                <a:spcPts val="2375"/>
              </a:lnSpc>
              <a:spcBef>
                <a:spcPts val="118"/>
              </a:spcBef>
            </a:pPr>
            <a:r>
              <a:rPr sz="3300" spc="0" baseline="2278" dirty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3300" spc="-4" baseline="2278" dirty="0">
                <a:solidFill>
                  <a:srgbClr val="FFFFFF"/>
                </a:solidFill>
                <a:latin typeface="Leelawadee UI"/>
                <a:cs typeface="Leelawadee UI"/>
              </a:rPr>
              <a:t>a</a:t>
            </a:r>
            <a:r>
              <a:rPr sz="3300" spc="0" baseline="2278" dirty="0">
                <a:solidFill>
                  <a:srgbClr val="FFFFFF"/>
                </a:solidFill>
                <a:latin typeface="Leelawadee UI"/>
                <a:cs typeface="Leelawadee UI"/>
              </a:rPr>
              <a:t>n</a:t>
            </a:r>
            <a:r>
              <a:rPr sz="3300" spc="4" baseline="2278" dirty="0">
                <a:solidFill>
                  <a:srgbClr val="FFFFFF"/>
                </a:solidFill>
                <a:latin typeface="Leelawadee UI"/>
                <a:cs typeface="Leelawadee UI"/>
              </a:rPr>
              <a:t>g</a:t>
            </a:r>
            <a:r>
              <a:rPr sz="3300" spc="0" baseline="2278" dirty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3300" spc="-51" baseline="2278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-39" baseline="2278" dirty="0">
                <a:solidFill>
                  <a:srgbClr val="FFFFFF"/>
                </a:solidFill>
                <a:latin typeface="Leelawadee UI"/>
                <a:cs typeface="Leelawadee UI"/>
              </a:rPr>
              <a:t>o</a:t>
            </a:r>
            <a:r>
              <a:rPr sz="3300" spc="0" baseline="2278" dirty="0">
                <a:solidFill>
                  <a:srgbClr val="FFFFFF"/>
                </a:solidFill>
                <a:latin typeface="Leelawadee UI"/>
                <a:cs typeface="Leelawadee UI"/>
              </a:rPr>
              <a:t>f</a:t>
            </a:r>
            <a:r>
              <a:rPr sz="3300" spc="-12" baseline="2278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0" baseline="2278" dirty="0">
                <a:solidFill>
                  <a:srgbClr val="FFFFFF"/>
                </a:solidFill>
                <a:latin typeface="Leelawadee UI"/>
                <a:cs typeface="Leelawadee UI"/>
              </a:rPr>
              <a:t>animals.</a:t>
            </a:r>
            <a:endParaRPr sz="2200">
              <a:latin typeface="Leelawadee UI"/>
              <a:cs typeface="Leelawadee UI"/>
            </a:endParaRPr>
          </a:p>
          <a:p>
            <a:pPr marL="12700" marR="43043">
              <a:lnSpc>
                <a:spcPct val="110839"/>
              </a:lnSpc>
              <a:spcBef>
                <a:spcPts val="341"/>
              </a:spcBef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200" spc="4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MERS</a:t>
            </a:r>
            <a:r>
              <a:rPr sz="2200" spc="-4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-</a:t>
            </a:r>
            <a:r>
              <a:rPr sz="2200" spc="58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CA</a:t>
            </a:r>
            <a:r>
              <a:rPr sz="2200" spc="-9" dirty="0">
                <a:solidFill>
                  <a:srgbClr val="FFFFFF"/>
                </a:solidFill>
                <a:latin typeface="Leelawadee UI"/>
                <a:cs typeface="Leelawadee UI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Leelawadee UI"/>
                <a:cs typeface="Leelawadee UI"/>
              </a:rPr>
              <a:t>ELS</a:t>
            </a:r>
            <a:endParaRPr sz="2200">
              <a:latin typeface="Leelawadee UI"/>
              <a:cs typeface="Leelawadee UI"/>
            </a:endParaRPr>
          </a:p>
          <a:p>
            <a:pPr marL="12700" marR="43043">
              <a:lnSpc>
                <a:spcPts val="2890"/>
              </a:lnSpc>
              <a:spcBef>
                <a:spcPts val="589"/>
              </a:spcBef>
            </a:pPr>
            <a:r>
              <a:rPr sz="3300" spc="0" baseline="-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-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SA</a:t>
            </a:r>
            <a:r>
              <a:rPr sz="3300" spc="-9" baseline="-1139" dirty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S</a:t>
            </a:r>
            <a:r>
              <a:rPr sz="3300" spc="-15" baseline="-113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-   CIV</a:t>
            </a:r>
            <a:r>
              <a:rPr sz="3300" spc="4" baseline="-1139" dirty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T</a:t>
            </a:r>
            <a:r>
              <a:rPr sz="3300" spc="-55" baseline="-113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C</a:t>
            </a:r>
            <a:r>
              <a:rPr sz="3300" spc="-159" baseline="-1139" dirty="0">
                <a:solidFill>
                  <a:srgbClr val="FFFFFF"/>
                </a:solidFill>
                <a:latin typeface="Leelawadee UI"/>
                <a:cs typeface="Leelawadee UI"/>
              </a:rPr>
              <a:t>A</a:t>
            </a:r>
            <a:r>
              <a:rPr sz="3300" spc="0" baseline="-1139" dirty="0">
                <a:solidFill>
                  <a:srgbClr val="FFFFFF"/>
                </a:solidFill>
                <a:latin typeface="Leelawadee UI"/>
                <a:cs typeface="Leelawadee UI"/>
              </a:rPr>
              <a:t>TS</a:t>
            </a:r>
            <a:endParaRPr sz="2200">
              <a:latin typeface="Leelawadee UI"/>
              <a:cs typeface="Leelawade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4903" y="2955971"/>
            <a:ext cx="28867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0"/>
              </a:lnSpc>
              <a:spcBef>
                <a:spcPts val="94"/>
              </a:spcBef>
            </a:pPr>
            <a:r>
              <a:rPr sz="3300" spc="0" baseline="-12121" dirty="0">
                <a:solidFill>
                  <a:srgbClr val="FFFFFF"/>
                </a:solidFill>
                <a:latin typeface="Segoe MDL2 Assets"/>
                <a:cs typeface="Segoe MDL2 Assets"/>
              </a:rPr>
              <a:t></a:t>
            </a:r>
            <a:endParaRPr sz="2200">
              <a:latin typeface="Segoe MDL2 Assets"/>
              <a:cs typeface="Segoe MDL2 Asset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78499" y="3282315"/>
            <a:ext cx="69087" cy="69087"/>
          </a:xfrm>
          <a:custGeom>
            <a:avLst/>
            <a:gdLst/>
            <a:ahLst/>
            <a:cxnLst/>
            <a:rect l="l" t="t" r="r" b="b"/>
            <a:pathLst>
              <a:path w="69087" h="69087">
                <a:moveTo>
                  <a:pt x="34416" y="0"/>
                </a:moveTo>
                <a:lnTo>
                  <a:pt x="20874" y="2732"/>
                </a:lnTo>
                <a:lnTo>
                  <a:pt x="10160" y="10160"/>
                </a:lnTo>
                <a:lnTo>
                  <a:pt x="2363" y="21774"/>
                </a:lnTo>
                <a:lnTo>
                  <a:pt x="0" y="34544"/>
                </a:lnTo>
                <a:lnTo>
                  <a:pt x="15" y="35636"/>
                </a:lnTo>
                <a:lnTo>
                  <a:pt x="2755" y="48251"/>
                </a:lnTo>
                <a:lnTo>
                  <a:pt x="10160" y="58927"/>
                </a:lnTo>
                <a:lnTo>
                  <a:pt x="21704" y="66749"/>
                </a:lnTo>
                <a:lnTo>
                  <a:pt x="34416" y="69087"/>
                </a:lnTo>
                <a:lnTo>
                  <a:pt x="35629" y="69069"/>
                </a:lnTo>
                <a:lnTo>
                  <a:pt x="48193" y="66359"/>
                </a:lnTo>
                <a:lnTo>
                  <a:pt x="58927" y="58927"/>
                </a:lnTo>
                <a:lnTo>
                  <a:pt x="66724" y="47313"/>
                </a:lnTo>
                <a:lnTo>
                  <a:pt x="69087" y="34544"/>
                </a:lnTo>
                <a:lnTo>
                  <a:pt x="69072" y="33451"/>
                </a:lnTo>
                <a:lnTo>
                  <a:pt x="66332" y="20836"/>
                </a:lnTo>
                <a:lnTo>
                  <a:pt x="58927" y="10160"/>
                </a:lnTo>
                <a:lnTo>
                  <a:pt x="47148" y="2342"/>
                </a:lnTo>
                <a:lnTo>
                  <a:pt x="3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78499" y="3282315"/>
            <a:ext cx="69087" cy="69087"/>
          </a:xfrm>
          <a:custGeom>
            <a:avLst/>
            <a:gdLst/>
            <a:ahLst/>
            <a:cxnLst/>
            <a:rect l="l" t="t" r="r" b="b"/>
            <a:pathLst>
              <a:path w="69087" h="69087">
                <a:moveTo>
                  <a:pt x="34416" y="0"/>
                </a:moveTo>
                <a:lnTo>
                  <a:pt x="47148" y="2342"/>
                </a:lnTo>
                <a:lnTo>
                  <a:pt x="58042" y="9315"/>
                </a:lnTo>
                <a:lnTo>
                  <a:pt x="66332" y="20836"/>
                </a:lnTo>
                <a:lnTo>
                  <a:pt x="69072" y="33451"/>
                </a:lnTo>
                <a:lnTo>
                  <a:pt x="69087" y="34544"/>
                </a:lnTo>
                <a:lnTo>
                  <a:pt x="66724" y="47313"/>
                </a:lnTo>
                <a:lnTo>
                  <a:pt x="59689" y="58145"/>
                </a:lnTo>
                <a:lnTo>
                  <a:pt x="48193" y="66359"/>
                </a:lnTo>
                <a:lnTo>
                  <a:pt x="35629" y="69069"/>
                </a:lnTo>
                <a:lnTo>
                  <a:pt x="34416" y="69087"/>
                </a:lnTo>
                <a:lnTo>
                  <a:pt x="21704" y="66749"/>
                </a:lnTo>
                <a:lnTo>
                  <a:pt x="10855" y="59618"/>
                </a:lnTo>
                <a:lnTo>
                  <a:pt x="2755" y="48251"/>
                </a:lnTo>
                <a:lnTo>
                  <a:pt x="15" y="35636"/>
                </a:lnTo>
                <a:lnTo>
                  <a:pt x="0" y="34544"/>
                </a:lnTo>
                <a:lnTo>
                  <a:pt x="2363" y="21774"/>
                </a:lnTo>
                <a:lnTo>
                  <a:pt x="9398" y="10942"/>
                </a:lnTo>
                <a:lnTo>
                  <a:pt x="20874" y="2732"/>
                </a:lnTo>
                <a:lnTo>
                  <a:pt x="33457" y="12"/>
                </a:lnTo>
                <a:lnTo>
                  <a:pt x="34416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9291" y="3191637"/>
            <a:ext cx="2689732" cy="226695"/>
          </a:xfrm>
          <a:custGeom>
            <a:avLst/>
            <a:gdLst/>
            <a:ahLst/>
            <a:cxnLst/>
            <a:rect l="l" t="t" r="r" b="b"/>
            <a:pathLst>
              <a:path w="2689732" h="226695">
                <a:moveTo>
                  <a:pt x="2068194" y="194563"/>
                </a:moveTo>
                <a:lnTo>
                  <a:pt x="2068194" y="84709"/>
                </a:lnTo>
                <a:lnTo>
                  <a:pt x="2107945" y="84709"/>
                </a:lnTo>
                <a:lnTo>
                  <a:pt x="2107945" y="72389"/>
                </a:lnTo>
                <a:lnTo>
                  <a:pt x="2068194" y="72389"/>
                </a:lnTo>
                <a:lnTo>
                  <a:pt x="2068194" y="28701"/>
                </a:lnTo>
                <a:lnTo>
                  <a:pt x="2063750" y="30225"/>
                </a:lnTo>
                <a:lnTo>
                  <a:pt x="2059051" y="31623"/>
                </a:lnTo>
                <a:lnTo>
                  <a:pt x="2054732" y="33274"/>
                </a:lnTo>
                <a:lnTo>
                  <a:pt x="2054732" y="72389"/>
                </a:lnTo>
                <a:lnTo>
                  <a:pt x="2027681" y="72389"/>
                </a:lnTo>
                <a:lnTo>
                  <a:pt x="2027681" y="84709"/>
                </a:lnTo>
                <a:lnTo>
                  <a:pt x="2054732" y="84709"/>
                </a:lnTo>
                <a:lnTo>
                  <a:pt x="2054754" y="187922"/>
                </a:lnTo>
                <a:lnTo>
                  <a:pt x="2057155" y="204551"/>
                </a:lnTo>
                <a:lnTo>
                  <a:pt x="2063526" y="216430"/>
                </a:lnTo>
                <a:lnTo>
                  <a:pt x="2073856" y="223557"/>
                </a:lnTo>
                <a:lnTo>
                  <a:pt x="2088133" y="225933"/>
                </a:lnTo>
                <a:lnTo>
                  <a:pt x="2094229" y="225933"/>
                </a:lnTo>
                <a:lnTo>
                  <a:pt x="2100960" y="224282"/>
                </a:lnTo>
                <a:lnTo>
                  <a:pt x="2107945" y="220979"/>
                </a:lnTo>
                <a:lnTo>
                  <a:pt x="2107945" y="208279"/>
                </a:lnTo>
                <a:lnTo>
                  <a:pt x="2101468" y="211836"/>
                </a:lnTo>
                <a:lnTo>
                  <a:pt x="2095373" y="213740"/>
                </a:lnTo>
                <a:lnTo>
                  <a:pt x="2082037" y="213740"/>
                </a:lnTo>
                <a:lnTo>
                  <a:pt x="2076450" y="211327"/>
                </a:lnTo>
                <a:lnTo>
                  <a:pt x="2073148" y="206755"/>
                </a:lnTo>
                <a:lnTo>
                  <a:pt x="2069845" y="202057"/>
                </a:lnTo>
                <a:lnTo>
                  <a:pt x="2068194" y="194563"/>
                </a:lnTo>
                <a:close/>
              </a:path>
              <a:path w="2689732" h="226695">
                <a:moveTo>
                  <a:pt x="897762" y="194563"/>
                </a:moveTo>
                <a:lnTo>
                  <a:pt x="897762" y="84709"/>
                </a:lnTo>
                <a:lnTo>
                  <a:pt x="937513" y="84709"/>
                </a:lnTo>
                <a:lnTo>
                  <a:pt x="937513" y="72389"/>
                </a:lnTo>
                <a:lnTo>
                  <a:pt x="897762" y="72389"/>
                </a:lnTo>
                <a:lnTo>
                  <a:pt x="897762" y="28701"/>
                </a:lnTo>
                <a:lnTo>
                  <a:pt x="893317" y="30225"/>
                </a:lnTo>
                <a:lnTo>
                  <a:pt x="888618" y="31623"/>
                </a:lnTo>
                <a:lnTo>
                  <a:pt x="884301" y="33274"/>
                </a:lnTo>
                <a:lnTo>
                  <a:pt x="884301" y="72389"/>
                </a:lnTo>
                <a:lnTo>
                  <a:pt x="857250" y="72389"/>
                </a:lnTo>
                <a:lnTo>
                  <a:pt x="857250" y="84709"/>
                </a:lnTo>
                <a:lnTo>
                  <a:pt x="884301" y="84709"/>
                </a:lnTo>
                <a:lnTo>
                  <a:pt x="884322" y="187922"/>
                </a:lnTo>
                <a:lnTo>
                  <a:pt x="886723" y="204551"/>
                </a:lnTo>
                <a:lnTo>
                  <a:pt x="893094" y="216430"/>
                </a:lnTo>
                <a:lnTo>
                  <a:pt x="903424" y="223557"/>
                </a:lnTo>
                <a:lnTo>
                  <a:pt x="917701" y="225933"/>
                </a:lnTo>
                <a:lnTo>
                  <a:pt x="923925" y="225933"/>
                </a:lnTo>
                <a:lnTo>
                  <a:pt x="930528" y="224282"/>
                </a:lnTo>
                <a:lnTo>
                  <a:pt x="937513" y="220979"/>
                </a:lnTo>
                <a:lnTo>
                  <a:pt x="937513" y="208279"/>
                </a:lnTo>
                <a:lnTo>
                  <a:pt x="931036" y="211836"/>
                </a:lnTo>
                <a:lnTo>
                  <a:pt x="924940" y="213740"/>
                </a:lnTo>
                <a:lnTo>
                  <a:pt x="911605" y="213740"/>
                </a:lnTo>
                <a:lnTo>
                  <a:pt x="906017" y="211327"/>
                </a:lnTo>
                <a:lnTo>
                  <a:pt x="902715" y="206755"/>
                </a:lnTo>
                <a:lnTo>
                  <a:pt x="899413" y="202057"/>
                </a:lnTo>
                <a:lnTo>
                  <a:pt x="897762" y="194563"/>
                </a:lnTo>
                <a:close/>
              </a:path>
              <a:path w="2689732" h="226695">
                <a:moveTo>
                  <a:pt x="247014" y="194563"/>
                </a:moveTo>
                <a:lnTo>
                  <a:pt x="247014" y="84709"/>
                </a:lnTo>
                <a:lnTo>
                  <a:pt x="286765" y="84709"/>
                </a:lnTo>
                <a:lnTo>
                  <a:pt x="286765" y="72389"/>
                </a:lnTo>
                <a:lnTo>
                  <a:pt x="247014" y="72389"/>
                </a:lnTo>
                <a:lnTo>
                  <a:pt x="247014" y="28701"/>
                </a:lnTo>
                <a:lnTo>
                  <a:pt x="242569" y="30225"/>
                </a:lnTo>
                <a:lnTo>
                  <a:pt x="237870" y="31623"/>
                </a:lnTo>
                <a:lnTo>
                  <a:pt x="233552" y="33274"/>
                </a:lnTo>
                <a:lnTo>
                  <a:pt x="233552" y="72389"/>
                </a:lnTo>
                <a:lnTo>
                  <a:pt x="206501" y="72389"/>
                </a:lnTo>
                <a:lnTo>
                  <a:pt x="206501" y="84709"/>
                </a:lnTo>
                <a:lnTo>
                  <a:pt x="233552" y="84709"/>
                </a:lnTo>
                <a:lnTo>
                  <a:pt x="233574" y="187922"/>
                </a:lnTo>
                <a:lnTo>
                  <a:pt x="235975" y="204551"/>
                </a:lnTo>
                <a:lnTo>
                  <a:pt x="242346" y="216430"/>
                </a:lnTo>
                <a:lnTo>
                  <a:pt x="252676" y="223557"/>
                </a:lnTo>
                <a:lnTo>
                  <a:pt x="266953" y="225933"/>
                </a:lnTo>
                <a:lnTo>
                  <a:pt x="273176" y="225933"/>
                </a:lnTo>
                <a:lnTo>
                  <a:pt x="279780" y="224282"/>
                </a:lnTo>
                <a:lnTo>
                  <a:pt x="286765" y="220979"/>
                </a:lnTo>
                <a:lnTo>
                  <a:pt x="286765" y="208279"/>
                </a:lnTo>
                <a:lnTo>
                  <a:pt x="280288" y="211836"/>
                </a:lnTo>
                <a:lnTo>
                  <a:pt x="274192" y="213740"/>
                </a:lnTo>
                <a:lnTo>
                  <a:pt x="260857" y="213740"/>
                </a:lnTo>
                <a:lnTo>
                  <a:pt x="255269" y="211327"/>
                </a:lnTo>
                <a:lnTo>
                  <a:pt x="251967" y="206755"/>
                </a:lnTo>
                <a:lnTo>
                  <a:pt x="248665" y="202057"/>
                </a:lnTo>
                <a:lnTo>
                  <a:pt x="247014" y="194563"/>
                </a:lnTo>
                <a:close/>
              </a:path>
              <a:path w="2689732" h="226695">
                <a:moveTo>
                  <a:pt x="1799970" y="19685"/>
                </a:moveTo>
                <a:lnTo>
                  <a:pt x="1799970" y="26288"/>
                </a:lnTo>
                <a:lnTo>
                  <a:pt x="1801113" y="29083"/>
                </a:lnTo>
                <a:lnTo>
                  <a:pt x="1805558" y="33274"/>
                </a:lnTo>
                <a:lnTo>
                  <a:pt x="1808226" y="34416"/>
                </a:lnTo>
                <a:lnTo>
                  <a:pt x="1814322" y="34416"/>
                </a:lnTo>
                <a:lnTo>
                  <a:pt x="1816988" y="33274"/>
                </a:lnTo>
                <a:lnTo>
                  <a:pt x="1821433" y="28828"/>
                </a:lnTo>
                <a:lnTo>
                  <a:pt x="1822577" y="26162"/>
                </a:lnTo>
                <a:lnTo>
                  <a:pt x="1822577" y="19558"/>
                </a:lnTo>
                <a:lnTo>
                  <a:pt x="1821433" y="16890"/>
                </a:lnTo>
                <a:lnTo>
                  <a:pt x="1816861" y="12953"/>
                </a:lnTo>
                <a:lnTo>
                  <a:pt x="1814194" y="12064"/>
                </a:lnTo>
                <a:lnTo>
                  <a:pt x="1808226" y="12064"/>
                </a:lnTo>
                <a:lnTo>
                  <a:pt x="1805685" y="13080"/>
                </a:lnTo>
                <a:lnTo>
                  <a:pt x="1803400" y="15112"/>
                </a:lnTo>
                <a:lnTo>
                  <a:pt x="1799970" y="19685"/>
                </a:lnTo>
                <a:close/>
              </a:path>
              <a:path w="2689732" h="226695">
                <a:moveTo>
                  <a:pt x="963294" y="19685"/>
                </a:moveTo>
                <a:lnTo>
                  <a:pt x="963294" y="26288"/>
                </a:lnTo>
                <a:lnTo>
                  <a:pt x="964437" y="29083"/>
                </a:lnTo>
                <a:lnTo>
                  <a:pt x="968882" y="33274"/>
                </a:lnTo>
                <a:lnTo>
                  <a:pt x="971550" y="34416"/>
                </a:lnTo>
                <a:lnTo>
                  <a:pt x="977645" y="34416"/>
                </a:lnTo>
                <a:lnTo>
                  <a:pt x="980312" y="33274"/>
                </a:lnTo>
                <a:lnTo>
                  <a:pt x="984757" y="28828"/>
                </a:lnTo>
                <a:lnTo>
                  <a:pt x="985901" y="26162"/>
                </a:lnTo>
                <a:lnTo>
                  <a:pt x="985901" y="19558"/>
                </a:lnTo>
                <a:lnTo>
                  <a:pt x="984757" y="16890"/>
                </a:lnTo>
                <a:lnTo>
                  <a:pt x="980185" y="12953"/>
                </a:lnTo>
                <a:lnTo>
                  <a:pt x="977518" y="12064"/>
                </a:lnTo>
                <a:lnTo>
                  <a:pt x="971550" y="12064"/>
                </a:lnTo>
                <a:lnTo>
                  <a:pt x="969009" y="13080"/>
                </a:lnTo>
                <a:lnTo>
                  <a:pt x="966724" y="15112"/>
                </a:lnTo>
                <a:lnTo>
                  <a:pt x="963294" y="19685"/>
                </a:lnTo>
                <a:close/>
              </a:path>
              <a:path w="2689732" h="226695">
                <a:moveTo>
                  <a:pt x="0" y="12064"/>
                </a:moveTo>
                <a:lnTo>
                  <a:pt x="0" y="223012"/>
                </a:lnTo>
                <a:lnTo>
                  <a:pt x="14604" y="223012"/>
                </a:lnTo>
                <a:lnTo>
                  <a:pt x="14604" y="12064"/>
                </a:lnTo>
                <a:lnTo>
                  <a:pt x="0" y="12064"/>
                </a:lnTo>
                <a:close/>
              </a:path>
              <a:path w="2689732" h="226695">
                <a:moveTo>
                  <a:pt x="2676270" y="0"/>
                </a:moveTo>
                <a:lnTo>
                  <a:pt x="2676270" y="223012"/>
                </a:lnTo>
                <a:lnTo>
                  <a:pt x="2689732" y="223012"/>
                </a:lnTo>
                <a:lnTo>
                  <a:pt x="2689732" y="0"/>
                </a:lnTo>
                <a:lnTo>
                  <a:pt x="2676270" y="0"/>
                </a:lnTo>
                <a:close/>
              </a:path>
              <a:path w="2689732" h="226695">
                <a:moveTo>
                  <a:pt x="1510410" y="0"/>
                </a:moveTo>
                <a:lnTo>
                  <a:pt x="1510410" y="223012"/>
                </a:lnTo>
                <a:lnTo>
                  <a:pt x="1523873" y="223012"/>
                </a:lnTo>
                <a:lnTo>
                  <a:pt x="1523873" y="0"/>
                </a:lnTo>
                <a:lnTo>
                  <a:pt x="1510410" y="0"/>
                </a:lnTo>
                <a:close/>
              </a:path>
              <a:path w="2689732" h="226695">
                <a:moveTo>
                  <a:pt x="735121" y="99985"/>
                </a:moveTo>
                <a:lnTo>
                  <a:pt x="746616" y="91707"/>
                </a:lnTo>
                <a:lnTo>
                  <a:pt x="758279" y="85780"/>
                </a:lnTo>
                <a:lnTo>
                  <a:pt x="770099" y="82216"/>
                </a:lnTo>
                <a:lnTo>
                  <a:pt x="782065" y="81025"/>
                </a:lnTo>
                <a:lnTo>
                  <a:pt x="793071" y="82334"/>
                </a:lnTo>
                <a:lnTo>
                  <a:pt x="804258" y="87794"/>
                </a:lnTo>
                <a:lnTo>
                  <a:pt x="812249" y="97491"/>
                </a:lnTo>
                <a:lnTo>
                  <a:pt x="817043" y="111411"/>
                </a:lnTo>
                <a:lnTo>
                  <a:pt x="818641" y="129539"/>
                </a:lnTo>
                <a:lnTo>
                  <a:pt x="772286" y="136525"/>
                </a:lnTo>
                <a:lnTo>
                  <a:pt x="762099" y="138532"/>
                </a:lnTo>
                <a:lnTo>
                  <a:pt x="746918" y="143629"/>
                </a:lnTo>
                <a:lnTo>
                  <a:pt x="736903" y="168353"/>
                </a:lnTo>
                <a:lnTo>
                  <a:pt x="743838" y="158876"/>
                </a:lnTo>
                <a:lnTo>
                  <a:pt x="750284" y="154998"/>
                </a:lnTo>
                <a:lnTo>
                  <a:pt x="761907" y="150943"/>
                </a:lnTo>
                <a:lnTo>
                  <a:pt x="777239" y="147954"/>
                </a:lnTo>
                <a:lnTo>
                  <a:pt x="818641" y="141986"/>
                </a:lnTo>
                <a:lnTo>
                  <a:pt x="818641" y="156590"/>
                </a:lnTo>
                <a:lnTo>
                  <a:pt x="818373" y="163361"/>
                </a:lnTo>
                <a:lnTo>
                  <a:pt x="816038" y="176536"/>
                </a:lnTo>
                <a:lnTo>
                  <a:pt x="811302" y="188159"/>
                </a:lnTo>
                <a:lnTo>
                  <a:pt x="804163" y="198247"/>
                </a:lnTo>
                <a:lnTo>
                  <a:pt x="792934" y="207618"/>
                </a:lnTo>
                <a:lnTo>
                  <a:pt x="781238" y="212591"/>
                </a:lnTo>
                <a:lnTo>
                  <a:pt x="768095" y="214249"/>
                </a:lnTo>
                <a:lnTo>
                  <a:pt x="766954" y="214237"/>
                </a:lnTo>
                <a:lnTo>
                  <a:pt x="753443" y="211915"/>
                </a:lnTo>
                <a:lnTo>
                  <a:pt x="743203" y="205612"/>
                </a:lnTo>
                <a:lnTo>
                  <a:pt x="737234" y="199898"/>
                </a:lnTo>
                <a:lnTo>
                  <a:pt x="734313" y="192532"/>
                </a:lnTo>
                <a:lnTo>
                  <a:pt x="734331" y="182194"/>
                </a:lnTo>
                <a:lnTo>
                  <a:pt x="735118" y="150739"/>
                </a:lnTo>
                <a:lnTo>
                  <a:pt x="726695" y="159863"/>
                </a:lnTo>
                <a:lnTo>
                  <a:pt x="721645" y="171000"/>
                </a:lnTo>
                <a:lnTo>
                  <a:pt x="719962" y="184150"/>
                </a:lnTo>
                <a:lnTo>
                  <a:pt x="720625" y="192279"/>
                </a:lnTo>
                <a:lnTo>
                  <a:pt x="724715" y="204368"/>
                </a:lnTo>
                <a:lnTo>
                  <a:pt x="732535" y="214629"/>
                </a:lnTo>
                <a:lnTo>
                  <a:pt x="740768" y="220707"/>
                </a:lnTo>
                <a:lnTo>
                  <a:pt x="752556" y="225192"/>
                </a:lnTo>
                <a:lnTo>
                  <a:pt x="766572" y="226695"/>
                </a:lnTo>
                <a:lnTo>
                  <a:pt x="773243" y="226305"/>
                </a:lnTo>
                <a:lnTo>
                  <a:pt x="785632" y="223305"/>
                </a:lnTo>
                <a:lnTo>
                  <a:pt x="797051" y="217424"/>
                </a:lnTo>
                <a:lnTo>
                  <a:pt x="802584" y="213251"/>
                </a:lnTo>
                <a:lnTo>
                  <a:pt x="811300" y="204014"/>
                </a:lnTo>
                <a:lnTo>
                  <a:pt x="818006" y="192912"/>
                </a:lnTo>
                <a:lnTo>
                  <a:pt x="818641" y="192912"/>
                </a:lnTo>
                <a:lnTo>
                  <a:pt x="818641" y="223012"/>
                </a:lnTo>
                <a:lnTo>
                  <a:pt x="832103" y="223012"/>
                </a:lnTo>
                <a:lnTo>
                  <a:pt x="832103" y="125095"/>
                </a:lnTo>
                <a:lnTo>
                  <a:pt x="831877" y="118014"/>
                </a:lnTo>
                <a:lnTo>
                  <a:pt x="829820" y="104164"/>
                </a:lnTo>
                <a:lnTo>
                  <a:pt x="825650" y="92518"/>
                </a:lnTo>
                <a:lnTo>
                  <a:pt x="819403" y="83058"/>
                </a:lnTo>
                <a:lnTo>
                  <a:pt x="809467" y="74907"/>
                </a:lnTo>
                <a:lnTo>
                  <a:pt x="797599" y="70261"/>
                </a:lnTo>
                <a:lnTo>
                  <a:pt x="783462" y="68707"/>
                </a:lnTo>
                <a:lnTo>
                  <a:pt x="781542" y="68732"/>
                </a:lnTo>
                <a:lnTo>
                  <a:pt x="769303" y="70047"/>
                </a:lnTo>
                <a:lnTo>
                  <a:pt x="756411" y="73405"/>
                </a:lnTo>
                <a:lnTo>
                  <a:pt x="746886" y="76453"/>
                </a:lnTo>
                <a:lnTo>
                  <a:pt x="739266" y="80263"/>
                </a:lnTo>
                <a:lnTo>
                  <a:pt x="733805" y="84709"/>
                </a:lnTo>
                <a:lnTo>
                  <a:pt x="733805" y="101091"/>
                </a:lnTo>
                <a:lnTo>
                  <a:pt x="735121" y="99985"/>
                </a:lnTo>
                <a:close/>
              </a:path>
              <a:path w="2689732" h="226695">
                <a:moveTo>
                  <a:pt x="1367581" y="99985"/>
                </a:moveTo>
                <a:lnTo>
                  <a:pt x="1379076" y="91707"/>
                </a:lnTo>
                <a:lnTo>
                  <a:pt x="1390739" y="85780"/>
                </a:lnTo>
                <a:lnTo>
                  <a:pt x="1402559" y="82216"/>
                </a:lnTo>
                <a:lnTo>
                  <a:pt x="1414526" y="81025"/>
                </a:lnTo>
                <a:lnTo>
                  <a:pt x="1425531" y="82334"/>
                </a:lnTo>
                <a:lnTo>
                  <a:pt x="1436718" y="87794"/>
                </a:lnTo>
                <a:lnTo>
                  <a:pt x="1444709" y="97491"/>
                </a:lnTo>
                <a:lnTo>
                  <a:pt x="1449503" y="111411"/>
                </a:lnTo>
                <a:lnTo>
                  <a:pt x="1451102" y="129539"/>
                </a:lnTo>
                <a:lnTo>
                  <a:pt x="1404747" y="136525"/>
                </a:lnTo>
                <a:lnTo>
                  <a:pt x="1394559" y="138532"/>
                </a:lnTo>
                <a:lnTo>
                  <a:pt x="1379378" y="143629"/>
                </a:lnTo>
                <a:lnTo>
                  <a:pt x="1369363" y="168353"/>
                </a:lnTo>
                <a:lnTo>
                  <a:pt x="1376299" y="158876"/>
                </a:lnTo>
                <a:lnTo>
                  <a:pt x="1382744" y="154998"/>
                </a:lnTo>
                <a:lnTo>
                  <a:pt x="1394367" y="150943"/>
                </a:lnTo>
                <a:lnTo>
                  <a:pt x="1409700" y="147954"/>
                </a:lnTo>
                <a:lnTo>
                  <a:pt x="1451102" y="141986"/>
                </a:lnTo>
                <a:lnTo>
                  <a:pt x="1451102" y="156590"/>
                </a:lnTo>
                <a:lnTo>
                  <a:pt x="1450833" y="163361"/>
                </a:lnTo>
                <a:lnTo>
                  <a:pt x="1448498" y="176536"/>
                </a:lnTo>
                <a:lnTo>
                  <a:pt x="1443762" y="188159"/>
                </a:lnTo>
                <a:lnTo>
                  <a:pt x="1436624" y="198247"/>
                </a:lnTo>
                <a:lnTo>
                  <a:pt x="1425394" y="207618"/>
                </a:lnTo>
                <a:lnTo>
                  <a:pt x="1413698" y="212591"/>
                </a:lnTo>
                <a:lnTo>
                  <a:pt x="1400555" y="214249"/>
                </a:lnTo>
                <a:lnTo>
                  <a:pt x="1399414" y="214237"/>
                </a:lnTo>
                <a:lnTo>
                  <a:pt x="1385903" y="211915"/>
                </a:lnTo>
                <a:lnTo>
                  <a:pt x="1375663" y="205612"/>
                </a:lnTo>
                <a:lnTo>
                  <a:pt x="1369694" y="199898"/>
                </a:lnTo>
                <a:lnTo>
                  <a:pt x="1366774" y="192532"/>
                </a:lnTo>
                <a:lnTo>
                  <a:pt x="1366791" y="182194"/>
                </a:lnTo>
                <a:lnTo>
                  <a:pt x="1367578" y="150739"/>
                </a:lnTo>
                <a:lnTo>
                  <a:pt x="1359155" y="159863"/>
                </a:lnTo>
                <a:lnTo>
                  <a:pt x="1354105" y="171000"/>
                </a:lnTo>
                <a:lnTo>
                  <a:pt x="1352423" y="184150"/>
                </a:lnTo>
                <a:lnTo>
                  <a:pt x="1353085" y="192279"/>
                </a:lnTo>
                <a:lnTo>
                  <a:pt x="1357175" y="204368"/>
                </a:lnTo>
                <a:lnTo>
                  <a:pt x="1364995" y="214629"/>
                </a:lnTo>
                <a:lnTo>
                  <a:pt x="1373228" y="220707"/>
                </a:lnTo>
                <a:lnTo>
                  <a:pt x="1385016" y="225192"/>
                </a:lnTo>
                <a:lnTo>
                  <a:pt x="1399031" y="226695"/>
                </a:lnTo>
                <a:lnTo>
                  <a:pt x="1405703" y="226305"/>
                </a:lnTo>
                <a:lnTo>
                  <a:pt x="1418092" y="223305"/>
                </a:lnTo>
                <a:lnTo>
                  <a:pt x="1429511" y="217424"/>
                </a:lnTo>
                <a:lnTo>
                  <a:pt x="1435044" y="213251"/>
                </a:lnTo>
                <a:lnTo>
                  <a:pt x="1443760" y="204014"/>
                </a:lnTo>
                <a:lnTo>
                  <a:pt x="1450466" y="192912"/>
                </a:lnTo>
                <a:lnTo>
                  <a:pt x="1451102" y="192912"/>
                </a:lnTo>
                <a:lnTo>
                  <a:pt x="1451102" y="223012"/>
                </a:lnTo>
                <a:lnTo>
                  <a:pt x="1464563" y="223012"/>
                </a:lnTo>
                <a:lnTo>
                  <a:pt x="1464563" y="125095"/>
                </a:lnTo>
                <a:lnTo>
                  <a:pt x="1464337" y="118014"/>
                </a:lnTo>
                <a:lnTo>
                  <a:pt x="1462280" y="104164"/>
                </a:lnTo>
                <a:lnTo>
                  <a:pt x="1458110" y="92518"/>
                </a:lnTo>
                <a:lnTo>
                  <a:pt x="1451863" y="83058"/>
                </a:lnTo>
                <a:lnTo>
                  <a:pt x="1441927" y="74907"/>
                </a:lnTo>
                <a:lnTo>
                  <a:pt x="1430059" y="70261"/>
                </a:lnTo>
                <a:lnTo>
                  <a:pt x="1415923" y="68707"/>
                </a:lnTo>
                <a:lnTo>
                  <a:pt x="1414002" y="68732"/>
                </a:lnTo>
                <a:lnTo>
                  <a:pt x="1401763" y="70047"/>
                </a:lnTo>
                <a:lnTo>
                  <a:pt x="1388872" y="73405"/>
                </a:lnTo>
                <a:lnTo>
                  <a:pt x="1379347" y="76453"/>
                </a:lnTo>
                <a:lnTo>
                  <a:pt x="1371727" y="80263"/>
                </a:lnTo>
                <a:lnTo>
                  <a:pt x="1366265" y="84709"/>
                </a:lnTo>
                <a:lnTo>
                  <a:pt x="1366265" y="101091"/>
                </a:lnTo>
                <a:lnTo>
                  <a:pt x="1367581" y="99985"/>
                </a:lnTo>
                <a:close/>
              </a:path>
              <a:path w="2689732" h="226695">
                <a:moveTo>
                  <a:pt x="1661713" y="99985"/>
                </a:moveTo>
                <a:lnTo>
                  <a:pt x="1673208" y="91707"/>
                </a:lnTo>
                <a:lnTo>
                  <a:pt x="1684871" y="85780"/>
                </a:lnTo>
                <a:lnTo>
                  <a:pt x="1696691" y="82216"/>
                </a:lnTo>
                <a:lnTo>
                  <a:pt x="1708657" y="81025"/>
                </a:lnTo>
                <a:lnTo>
                  <a:pt x="1719663" y="82334"/>
                </a:lnTo>
                <a:lnTo>
                  <a:pt x="1730850" y="87794"/>
                </a:lnTo>
                <a:lnTo>
                  <a:pt x="1738841" y="97491"/>
                </a:lnTo>
                <a:lnTo>
                  <a:pt x="1743635" y="111411"/>
                </a:lnTo>
                <a:lnTo>
                  <a:pt x="1745233" y="129539"/>
                </a:lnTo>
                <a:lnTo>
                  <a:pt x="1698878" y="136525"/>
                </a:lnTo>
                <a:lnTo>
                  <a:pt x="1688691" y="138532"/>
                </a:lnTo>
                <a:lnTo>
                  <a:pt x="1673510" y="143629"/>
                </a:lnTo>
                <a:lnTo>
                  <a:pt x="1663495" y="168353"/>
                </a:lnTo>
                <a:lnTo>
                  <a:pt x="1670430" y="158876"/>
                </a:lnTo>
                <a:lnTo>
                  <a:pt x="1676876" y="154998"/>
                </a:lnTo>
                <a:lnTo>
                  <a:pt x="1688499" y="150943"/>
                </a:lnTo>
                <a:lnTo>
                  <a:pt x="1703831" y="147954"/>
                </a:lnTo>
                <a:lnTo>
                  <a:pt x="1745233" y="141986"/>
                </a:lnTo>
                <a:lnTo>
                  <a:pt x="1745233" y="156590"/>
                </a:lnTo>
                <a:lnTo>
                  <a:pt x="1744965" y="163361"/>
                </a:lnTo>
                <a:lnTo>
                  <a:pt x="1742630" y="176536"/>
                </a:lnTo>
                <a:lnTo>
                  <a:pt x="1737894" y="188159"/>
                </a:lnTo>
                <a:lnTo>
                  <a:pt x="1730755" y="198247"/>
                </a:lnTo>
                <a:lnTo>
                  <a:pt x="1719526" y="207618"/>
                </a:lnTo>
                <a:lnTo>
                  <a:pt x="1707830" y="212591"/>
                </a:lnTo>
                <a:lnTo>
                  <a:pt x="1694687" y="214249"/>
                </a:lnTo>
                <a:lnTo>
                  <a:pt x="1693546" y="214237"/>
                </a:lnTo>
                <a:lnTo>
                  <a:pt x="1680035" y="211915"/>
                </a:lnTo>
                <a:lnTo>
                  <a:pt x="1669795" y="205612"/>
                </a:lnTo>
                <a:lnTo>
                  <a:pt x="1663827" y="199898"/>
                </a:lnTo>
                <a:lnTo>
                  <a:pt x="1660905" y="192532"/>
                </a:lnTo>
                <a:lnTo>
                  <a:pt x="1660923" y="182194"/>
                </a:lnTo>
                <a:lnTo>
                  <a:pt x="1661710" y="150739"/>
                </a:lnTo>
                <a:lnTo>
                  <a:pt x="1653287" y="159863"/>
                </a:lnTo>
                <a:lnTo>
                  <a:pt x="1648237" y="171000"/>
                </a:lnTo>
                <a:lnTo>
                  <a:pt x="1646554" y="184150"/>
                </a:lnTo>
                <a:lnTo>
                  <a:pt x="1647217" y="192279"/>
                </a:lnTo>
                <a:lnTo>
                  <a:pt x="1651307" y="204368"/>
                </a:lnTo>
                <a:lnTo>
                  <a:pt x="1659127" y="214629"/>
                </a:lnTo>
                <a:lnTo>
                  <a:pt x="1667360" y="220707"/>
                </a:lnTo>
                <a:lnTo>
                  <a:pt x="1679148" y="225192"/>
                </a:lnTo>
                <a:lnTo>
                  <a:pt x="1693163" y="226695"/>
                </a:lnTo>
                <a:lnTo>
                  <a:pt x="1699835" y="226305"/>
                </a:lnTo>
                <a:lnTo>
                  <a:pt x="1712224" y="223305"/>
                </a:lnTo>
                <a:lnTo>
                  <a:pt x="1723643" y="217424"/>
                </a:lnTo>
                <a:lnTo>
                  <a:pt x="1729176" y="213251"/>
                </a:lnTo>
                <a:lnTo>
                  <a:pt x="1737892" y="204014"/>
                </a:lnTo>
                <a:lnTo>
                  <a:pt x="1744599" y="192912"/>
                </a:lnTo>
                <a:lnTo>
                  <a:pt x="1745233" y="192912"/>
                </a:lnTo>
                <a:lnTo>
                  <a:pt x="1745233" y="223012"/>
                </a:lnTo>
                <a:lnTo>
                  <a:pt x="1758695" y="223012"/>
                </a:lnTo>
                <a:lnTo>
                  <a:pt x="1758695" y="125095"/>
                </a:lnTo>
                <a:lnTo>
                  <a:pt x="1758469" y="118014"/>
                </a:lnTo>
                <a:lnTo>
                  <a:pt x="1756412" y="104164"/>
                </a:lnTo>
                <a:lnTo>
                  <a:pt x="1752242" y="92518"/>
                </a:lnTo>
                <a:lnTo>
                  <a:pt x="1745995" y="83058"/>
                </a:lnTo>
                <a:lnTo>
                  <a:pt x="1736059" y="74907"/>
                </a:lnTo>
                <a:lnTo>
                  <a:pt x="1724191" y="70261"/>
                </a:lnTo>
                <a:lnTo>
                  <a:pt x="1710054" y="68707"/>
                </a:lnTo>
                <a:lnTo>
                  <a:pt x="1708134" y="68732"/>
                </a:lnTo>
                <a:lnTo>
                  <a:pt x="1695895" y="70047"/>
                </a:lnTo>
                <a:lnTo>
                  <a:pt x="1683003" y="73405"/>
                </a:lnTo>
                <a:lnTo>
                  <a:pt x="1673478" y="76453"/>
                </a:lnTo>
                <a:lnTo>
                  <a:pt x="1665858" y="80263"/>
                </a:lnTo>
                <a:lnTo>
                  <a:pt x="1660398" y="84709"/>
                </a:lnTo>
                <a:lnTo>
                  <a:pt x="1660398" y="101091"/>
                </a:lnTo>
                <a:lnTo>
                  <a:pt x="1661713" y="99985"/>
                </a:lnTo>
                <a:close/>
              </a:path>
              <a:path w="2689732" h="226695">
                <a:moveTo>
                  <a:pt x="2243881" y="99985"/>
                </a:moveTo>
                <a:lnTo>
                  <a:pt x="2255376" y="91707"/>
                </a:lnTo>
                <a:lnTo>
                  <a:pt x="2267039" y="85780"/>
                </a:lnTo>
                <a:lnTo>
                  <a:pt x="2278859" y="82216"/>
                </a:lnTo>
                <a:lnTo>
                  <a:pt x="2290826" y="81025"/>
                </a:lnTo>
                <a:lnTo>
                  <a:pt x="2301831" y="82334"/>
                </a:lnTo>
                <a:lnTo>
                  <a:pt x="2313018" y="87794"/>
                </a:lnTo>
                <a:lnTo>
                  <a:pt x="2321009" y="97491"/>
                </a:lnTo>
                <a:lnTo>
                  <a:pt x="2325803" y="111411"/>
                </a:lnTo>
                <a:lnTo>
                  <a:pt x="2327402" y="129539"/>
                </a:lnTo>
                <a:lnTo>
                  <a:pt x="2281047" y="136525"/>
                </a:lnTo>
                <a:lnTo>
                  <a:pt x="2270859" y="138532"/>
                </a:lnTo>
                <a:lnTo>
                  <a:pt x="2255678" y="143629"/>
                </a:lnTo>
                <a:lnTo>
                  <a:pt x="2245663" y="168353"/>
                </a:lnTo>
                <a:lnTo>
                  <a:pt x="2252599" y="158876"/>
                </a:lnTo>
                <a:lnTo>
                  <a:pt x="2259044" y="154998"/>
                </a:lnTo>
                <a:lnTo>
                  <a:pt x="2270667" y="150943"/>
                </a:lnTo>
                <a:lnTo>
                  <a:pt x="2286000" y="147954"/>
                </a:lnTo>
                <a:lnTo>
                  <a:pt x="2327402" y="141986"/>
                </a:lnTo>
                <a:lnTo>
                  <a:pt x="2327402" y="156590"/>
                </a:lnTo>
                <a:lnTo>
                  <a:pt x="2327133" y="163361"/>
                </a:lnTo>
                <a:lnTo>
                  <a:pt x="2324798" y="176536"/>
                </a:lnTo>
                <a:lnTo>
                  <a:pt x="2320062" y="188159"/>
                </a:lnTo>
                <a:lnTo>
                  <a:pt x="2312924" y="198247"/>
                </a:lnTo>
                <a:lnTo>
                  <a:pt x="2301694" y="207618"/>
                </a:lnTo>
                <a:lnTo>
                  <a:pt x="2289998" y="212591"/>
                </a:lnTo>
                <a:lnTo>
                  <a:pt x="2276855" y="214249"/>
                </a:lnTo>
                <a:lnTo>
                  <a:pt x="2275714" y="214237"/>
                </a:lnTo>
                <a:lnTo>
                  <a:pt x="2262203" y="211915"/>
                </a:lnTo>
                <a:lnTo>
                  <a:pt x="2251963" y="205612"/>
                </a:lnTo>
                <a:lnTo>
                  <a:pt x="2245994" y="199898"/>
                </a:lnTo>
                <a:lnTo>
                  <a:pt x="2243074" y="192532"/>
                </a:lnTo>
                <a:lnTo>
                  <a:pt x="2243091" y="182194"/>
                </a:lnTo>
                <a:lnTo>
                  <a:pt x="2243878" y="150739"/>
                </a:lnTo>
                <a:lnTo>
                  <a:pt x="2235455" y="159863"/>
                </a:lnTo>
                <a:lnTo>
                  <a:pt x="2230405" y="171000"/>
                </a:lnTo>
                <a:lnTo>
                  <a:pt x="2228723" y="184150"/>
                </a:lnTo>
                <a:lnTo>
                  <a:pt x="2229385" y="192279"/>
                </a:lnTo>
                <a:lnTo>
                  <a:pt x="2233475" y="204368"/>
                </a:lnTo>
                <a:lnTo>
                  <a:pt x="2241295" y="214629"/>
                </a:lnTo>
                <a:lnTo>
                  <a:pt x="2249528" y="220707"/>
                </a:lnTo>
                <a:lnTo>
                  <a:pt x="2261316" y="225192"/>
                </a:lnTo>
                <a:lnTo>
                  <a:pt x="2275331" y="226695"/>
                </a:lnTo>
                <a:lnTo>
                  <a:pt x="2282003" y="226305"/>
                </a:lnTo>
                <a:lnTo>
                  <a:pt x="2294392" y="223305"/>
                </a:lnTo>
                <a:lnTo>
                  <a:pt x="2305811" y="217424"/>
                </a:lnTo>
                <a:lnTo>
                  <a:pt x="2311344" y="213251"/>
                </a:lnTo>
                <a:lnTo>
                  <a:pt x="2320060" y="204014"/>
                </a:lnTo>
                <a:lnTo>
                  <a:pt x="2326766" y="192912"/>
                </a:lnTo>
                <a:lnTo>
                  <a:pt x="2327402" y="192912"/>
                </a:lnTo>
                <a:lnTo>
                  <a:pt x="2327402" y="223012"/>
                </a:lnTo>
                <a:lnTo>
                  <a:pt x="2340863" y="223012"/>
                </a:lnTo>
                <a:lnTo>
                  <a:pt x="2340863" y="125095"/>
                </a:lnTo>
                <a:lnTo>
                  <a:pt x="2340637" y="118014"/>
                </a:lnTo>
                <a:lnTo>
                  <a:pt x="2338580" y="104164"/>
                </a:lnTo>
                <a:lnTo>
                  <a:pt x="2334410" y="92518"/>
                </a:lnTo>
                <a:lnTo>
                  <a:pt x="2328163" y="83058"/>
                </a:lnTo>
                <a:lnTo>
                  <a:pt x="2318227" y="74907"/>
                </a:lnTo>
                <a:lnTo>
                  <a:pt x="2306359" y="70261"/>
                </a:lnTo>
                <a:lnTo>
                  <a:pt x="2292223" y="68707"/>
                </a:lnTo>
                <a:lnTo>
                  <a:pt x="2290302" y="68732"/>
                </a:lnTo>
                <a:lnTo>
                  <a:pt x="2278063" y="70047"/>
                </a:lnTo>
                <a:lnTo>
                  <a:pt x="2265172" y="73405"/>
                </a:lnTo>
                <a:lnTo>
                  <a:pt x="2255647" y="76453"/>
                </a:lnTo>
                <a:lnTo>
                  <a:pt x="2248027" y="80263"/>
                </a:lnTo>
                <a:lnTo>
                  <a:pt x="2242565" y="84709"/>
                </a:lnTo>
                <a:lnTo>
                  <a:pt x="2242565" y="101091"/>
                </a:lnTo>
                <a:lnTo>
                  <a:pt x="2243881" y="99985"/>
                </a:lnTo>
                <a:close/>
              </a:path>
              <a:path w="2689732" h="226695">
                <a:moveTo>
                  <a:pt x="1019428" y="148589"/>
                </a:moveTo>
                <a:lnTo>
                  <a:pt x="1019841" y="158508"/>
                </a:lnTo>
                <a:lnTo>
                  <a:pt x="1021908" y="171892"/>
                </a:lnTo>
                <a:lnTo>
                  <a:pt x="1025719" y="184099"/>
                </a:lnTo>
                <a:lnTo>
                  <a:pt x="1031282" y="195127"/>
                </a:lnTo>
                <a:lnTo>
                  <a:pt x="1038605" y="204977"/>
                </a:lnTo>
                <a:lnTo>
                  <a:pt x="1034641" y="163125"/>
                </a:lnTo>
                <a:lnTo>
                  <a:pt x="1033652" y="148843"/>
                </a:lnTo>
                <a:lnTo>
                  <a:pt x="1034811" y="132475"/>
                </a:lnTo>
                <a:lnTo>
                  <a:pt x="1037808" y="119634"/>
                </a:lnTo>
                <a:lnTo>
                  <a:pt x="1042667" y="108453"/>
                </a:lnTo>
                <a:lnTo>
                  <a:pt x="1049401" y="98933"/>
                </a:lnTo>
                <a:lnTo>
                  <a:pt x="1055174" y="93287"/>
                </a:lnTo>
                <a:lnTo>
                  <a:pt x="1065734" y="86475"/>
                </a:lnTo>
                <a:lnTo>
                  <a:pt x="1077944" y="82388"/>
                </a:lnTo>
                <a:lnTo>
                  <a:pt x="1091818" y="81025"/>
                </a:lnTo>
                <a:lnTo>
                  <a:pt x="1099629" y="81423"/>
                </a:lnTo>
                <a:lnTo>
                  <a:pt x="1112777" y="84303"/>
                </a:lnTo>
                <a:lnTo>
                  <a:pt x="1123963" y="89939"/>
                </a:lnTo>
                <a:lnTo>
                  <a:pt x="1133220" y="98298"/>
                </a:lnTo>
                <a:lnTo>
                  <a:pt x="1139855" y="108259"/>
                </a:lnTo>
                <a:lnTo>
                  <a:pt x="1144291" y="119581"/>
                </a:lnTo>
                <a:lnTo>
                  <a:pt x="1146944" y="132732"/>
                </a:lnTo>
                <a:lnTo>
                  <a:pt x="1147826" y="147700"/>
                </a:lnTo>
                <a:lnTo>
                  <a:pt x="1147825" y="148026"/>
                </a:lnTo>
                <a:lnTo>
                  <a:pt x="1146888" y="162702"/>
                </a:lnTo>
                <a:lnTo>
                  <a:pt x="1144136" y="175704"/>
                </a:lnTo>
                <a:lnTo>
                  <a:pt x="1139546" y="187010"/>
                </a:lnTo>
                <a:lnTo>
                  <a:pt x="1133093" y="196596"/>
                </a:lnTo>
                <a:lnTo>
                  <a:pt x="1128004" y="201872"/>
                </a:lnTo>
                <a:lnTo>
                  <a:pt x="1133686" y="213521"/>
                </a:lnTo>
                <a:lnTo>
                  <a:pt x="1143000" y="204850"/>
                </a:lnTo>
                <a:lnTo>
                  <a:pt x="1148394" y="197869"/>
                </a:lnTo>
                <a:lnTo>
                  <a:pt x="1154368" y="187182"/>
                </a:lnTo>
                <a:lnTo>
                  <a:pt x="1158636" y="175291"/>
                </a:lnTo>
                <a:lnTo>
                  <a:pt x="1161196" y="162210"/>
                </a:lnTo>
                <a:lnTo>
                  <a:pt x="1162050" y="147954"/>
                </a:lnTo>
                <a:lnTo>
                  <a:pt x="1161506" y="135746"/>
                </a:lnTo>
                <a:lnTo>
                  <a:pt x="1159376" y="122161"/>
                </a:lnTo>
                <a:lnTo>
                  <a:pt x="1155629" y="109952"/>
                </a:lnTo>
                <a:lnTo>
                  <a:pt x="1150257" y="99119"/>
                </a:lnTo>
                <a:lnTo>
                  <a:pt x="1143253" y="89662"/>
                </a:lnTo>
                <a:lnTo>
                  <a:pt x="1130520" y="78780"/>
                </a:lnTo>
                <a:lnTo>
                  <a:pt x="1119247" y="73183"/>
                </a:lnTo>
                <a:lnTo>
                  <a:pt x="1106551" y="69826"/>
                </a:lnTo>
                <a:lnTo>
                  <a:pt x="1092453" y="68707"/>
                </a:lnTo>
                <a:lnTo>
                  <a:pt x="1085394" y="68958"/>
                </a:lnTo>
                <a:lnTo>
                  <a:pt x="1072018" y="71028"/>
                </a:lnTo>
                <a:lnTo>
                  <a:pt x="1059926" y="75199"/>
                </a:lnTo>
                <a:lnTo>
                  <a:pt x="1049094" y="81489"/>
                </a:lnTo>
                <a:lnTo>
                  <a:pt x="1039494" y="89915"/>
                </a:lnTo>
                <a:lnTo>
                  <a:pt x="1032911" y="98096"/>
                </a:lnTo>
                <a:lnTo>
                  <a:pt x="1027022" y="108658"/>
                </a:lnTo>
                <a:lnTo>
                  <a:pt x="1022808" y="120594"/>
                </a:lnTo>
                <a:lnTo>
                  <a:pt x="1020274" y="133905"/>
                </a:lnTo>
                <a:lnTo>
                  <a:pt x="1019428" y="148589"/>
                </a:lnTo>
                <a:close/>
              </a:path>
              <a:path w="2689732" h="226695">
                <a:moveTo>
                  <a:pt x="1133686" y="213521"/>
                </a:moveTo>
                <a:lnTo>
                  <a:pt x="1128004" y="201872"/>
                </a:lnTo>
                <a:lnTo>
                  <a:pt x="1117692" y="208759"/>
                </a:lnTo>
                <a:lnTo>
                  <a:pt x="1105418" y="212879"/>
                </a:lnTo>
                <a:lnTo>
                  <a:pt x="1091183" y="214249"/>
                </a:lnTo>
                <a:lnTo>
                  <a:pt x="1082521" y="213741"/>
                </a:lnTo>
                <a:lnTo>
                  <a:pt x="1069624" y="210694"/>
                </a:lnTo>
                <a:lnTo>
                  <a:pt x="1058451" y="204894"/>
                </a:lnTo>
                <a:lnTo>
                  <a:pt x="1049019" y="196341"/>
                </a:lnTo>
                <a:lnTo>
                  <a:pt x="1042586" y="187200"/>
                </a:lnTo>
                <a:lnTo>
                  <a:pt x="1037614" y="175915"/>
                </a:lnTo>
                <a:lnTo>
                  <a:pt x="1034641" y="163125"/>
                </a:lnTo>
                <a:lnTo>
                  <a:pt x="1038605" y="204977"/>
                </a:lnTo>
                <a:lnTo>
                  <a:pt x="1042650" y="209160"/>
                </a:lnTo>
                <a:lnTo>
                  <a:pt x="1052612" y="216831"/>
                </a:lnTo>
                <a:lnTo>
                  <a:pt x="1063958" y="222311"/>
                </a:lnTo>
                <a:lnTo>
                  <a:pt x="1076688" y="225599"/>
                </a:lnTo>
                <a:lnTo>
                  <a:pt x="1090802" y="226695"/>
                </a:lnTo>
                <a:lnTo>
                  <a:pt x="1097428" y="226464"/>
                </a:lnTo>
                <a:lnTo>
                  <a:pt x="1110926" y="224345"/>
                </a:lnTo>
                <a:lnTo>
                  <a:pt x="1123004" y="220025"/>
                </a:lnTo>
                <a:lnTo>
                  <a:pt x="1133686" y="213521"/>
                </a:lnTo>
                <a:close/>
              </a:path>
              <a:path w="2689732" h="226695">
                <a:moveTo>
                  <a:pt x="1804542" y="72389"/>
                </a:moveTo>
                <a:lnTo>
                  <a:pt x="1804542" y="223012"/>
                </a:lnTo>
                <a:lnTo>
                  <a:pt x="1818004" y="223012"/>
                </a:lnTo>
                <a:lnTo>
                  <a:pt x="1818004" y="72389"/>
                </a:lnTo>
                <a:lnTo>
                  <a:pt x="1804542" y="72389"/>
                </a:lnTo>
                <a:close/>
              </a:path>
              <a:path w="2689732" h="226695">
                <a:moveTo>
                  <a:pt x="967866" y="72389"/>
                </a:moveTo>
                <a:lnTo>
                  <a:pt x="967866" y="223012"/>
                </a:lnTo>
                <a:lnTo>
                  <a:pt x="981328" y="223012"/>
                </a:lnTo>
                <a:lnTo>
                  <a:pt x="981328" y="72389"/>
                </a:lnTo>
                <a:lnTo>
                  <a:pt x="967866" y="72389"/>
                </a:lnTo>
                <a:close/>
              </a:path>
              <a:path w="2689732" h="226695">
                <a:moveTo>
                  <a:pt x="2168398" y="78993"/>
                </a:moveTo>
                <a:lnTo>
                  <a:pt x="2164423" y="82817"/>
                </a:lnTo>
                <a:lnTo>
                  <a:pt x="2157286" y="92981"/>
                </a:lnTo>
                <a:lnTo>
                  <a:pt x="2152141" y="105663"/>
                </a:lnTo>
                <a:lnTo>
                  <a:pt x="2151506" y="105663"/>
                </a:lnTo>
                <a:lnTo>
                  <a:pt x="2151506" y="72389"/>
                </a:lnTo>
                <a:lnTo>
                  <a:pt x="2138299" y="72389"/>
                </a:lnTo>
                <a:lnTo>
                  <a:pt x="2138299" y="223012"/>
                </a:lnTo>
                <a:lnTo>
                  <a:pt x="2151506" y="223012"/>
                </a:lnTo>
                <a:lnTo>
                  <a:pt x="2151541" y="148659"/>
                </a:lnTo>
                <a:lnTo>
                  <a:pt x="2152509" y="133889"/>
                </a:lnTo>
                <a:lnTo>
                  <a:pt x="2154824" y="120854"/>
                </a:lnTo>
                <a:lnTo>
                  <a:pt x="2158504" y="109543"/>
                </a:lnTo>
                <a:lnTo>
                  <a:pt x="2163572" y="99949"/>
                </a:lnTo>
                <a:lnTo>
                  <a:pt x="2170589" y="91291"/>
                </a:lnTo>
                <a:lnTo>
                  <a:pt x="2181219" y="84068"/>
                </a:lnTo>
                <a:lnTo>
                  <a:pt x="2193416" y="81661"/>
                </a:lnTo>
                <a:lnTo>
                  <a:pt x="2199512" y="81661"/>
                </a:lnTo>
                <a:lnTo>
                  <a:pt x="2204847" y="83312"/>
                </a:lnTo>
                <a:lnTo>
                  <a:pt x="2209418" y="86487"/>
                </a:lnTo>
                <a:lnTo>
                  <a:pt x="2209418" y="72136"/>
                </a:lnTo>
                <a:lnTo>
                  <a:pt x="2204847" y="70230"/>
                </a:lnTo>
                <a:lnTo>
                  <a:pt x="2199893" y="69341"/>
                </a:lnTo>
                <a:lnTo>
                  <a:pt x="2191927" y="69411"/>
                </a:lnTo>
                <a:lnTo>
                  <a:pt x="2179409" y="72166"/>
                </a:lnTo>
                <a:lnTo>
                  <a:pt x="2168398" y="78993"/>
                </a:lnTo>
                <a:close/>
              </a:path>
              <a:path w="2689732" h="226695">
                <a:moveTo>
                  <a:pt x="1897126" y="78993"/>
                </a:moveTo>
                <a:lnTo>
                  <a:pt x="1893151" y="82817"/>
                </a:lnTo>
                <a:lnTo>
                  <a:pt x="1886014" y="92981"/>
                </a:lnTo>
                <a:lnTo>
                  <a:pt x="1880869" y="105663"/>
                </a:lnTo>
                <a:lnTo>
                  <a:pt x="1880234" y="105663"/>
                </a:lnTo>
                <a:lnTo>
                  <a:pt x="1880234" y="72389"/>
                </a:lnTo>
                <a:lnTo>
                  <a:pt x="1867027" y="72389"/>
                </a:lnTo>
                <a:lnTo>
                  <a:pt x="1867027" y="223012"/>
                </a:lnTo>
                <a:lnTo>
                  <a:pt x="1880234" y="223012"/>
                </a:lnTo>
                <a:lnTo>
                  <a:pt x="1880269" y="148659"/>
                </a:lnTo>
                <a:lnTo>
                  <a:pt x="1881237" y="133889"/>
                </a:lnTo>
                <a:lnTo>
                  <a:pt x="1883552" y="120854"/>
                </a:lnTo>
                <a:lnTo>
                  <a:pt x="1887232" y="109543"/>
                </a:lnTo>
                <a:lnTo>
                  <a:pt x="1892300" y="99949"/>
                </a:lnTo>
                <a:lnTo>
                  <a:pt x="1899317" y="91291"/>
                </a:lnTo>
                <a:lnTo>
                  <a:pt x="1909947" y="84068"/>
                </a:lnTo>
                <a:lnTo>
                  <a:pt x="1922144" y="81661"/>
                </a:lnTo>
                <a:lnTo>
                  <a:pt x="1928240" y="81661"/>
                </a:lnTo>
                <a:lnTo>
                  <a:pt x="1933575" y="83312"/>
                </a:lnTo>
                <a:lnTo>
                  <a:pt x="1938147" y="86487"/>
                </a:lnTo>
                <a:lnTo>
                  <a:pt x="1938147" y="72136"/>
                </a:lnTo>
                <a:lnTo>
                  <a:pt x="1933575" y="70230"/>
                </a:lnTo>
                <a:lnTo>
                  <a:pt x="1928622" y="69341"/>
                </a:lnTo>
                <a:lnTo>
                  <a:pt x="1920655" y="69411"/>
                </a:lnTo>
                <a:lnTo>
                  <a:pt x="1908137" y="72166"/>
                </a:lnTo>
                <a:lnTo>
                  <a:pt x="1897126" y="78993"/>
                </a:lnTo>
                <a:close/>
              </a:path>
              <a:path w="2689732" h="226695">
                <a:moveTo>
                  <a:pt x="499617" y="78993"/>
                </a:moveTo>
                <a:lnTo>
                  <a:pt x="495643" y="82817"/>
                </a:lnTo>
                <a:lnTo>
                  <a:pt x="488506" y="92981"/>
                </a:lnTo>
                <a:lnTo>
                  <a:pt x="483361" y="105663"/>
                </a:lnTo>
                <a:lnTo>
                  <a:pt x="482726" y="105663"/>
                </a:lnTo>
                <a:lnTo>
                  <a:pt x="482726" y="72389"/>
                </a:lnTo>
                <a:lnTo>
                  <a:pt x="469518" y="72389"/>
                </a:lnTo>
                <a:lnTo>
                  <a:pt x="469518" y="223012"/>
                </a:lnTo>
                <a:lnTo>
                  <a:pt x="482726" y="223012"/>
                </a:lnTo>
                <a:lnTo>
                  <a:pt x="482761" y="148659"/>
                </a:lnTo>
                <a:lnTo>
                  <a:pt x="483729" y="133889"/>
                </a:lnTo>
                <a:lnTo>
                  <a:pt x="486044" y="120854"/>
                </a:lnTo>
                <a:lnTo>
                  <a:pt x="489724" y="109543"/>
                </a:lnTo>
                <a:lnTo>
                  <a:pt x="494791" y="99949"/>
                </a:lnTo>
                <a:lnTo>
                  <a:pt x="501809" y="91291"/>
                </a:lnTo>
                <a:lnTo>
                  <a:pt x="512439" y="84068"/>
                </a:lnTo>
                <a:lnTo>
                  <a:pt x="524636" y="81661"/>
                </a:lnTo>
                <a:lnTo>
                  <a:pt x="530732" y="81661"/>
                </a:lnTo>
                <a:lnTo>
                  <a:pt x="536066" y="83312"/>
                </a:lnTo>
                <a:lnTo>
                  <a:pt x="540638" y="86487"/>
                </a:lnTo>
                <a:lnTo>
                  <a:pt x="540638" y="72136"/>
                </a:lnTo>
                <a:lnTo>
                  <a:pt x="536066" y="70230"/>
                </a:lnTo>
                <a:lnTo>
                  <a:pt x="531113" y="69341"/>
                </a:lnTo>
                <a:lnTo>
                  <a:pt x="523147" y="69411"/>
                </a:lnTo>
                <a:lnTo>
                  <a:pt x="510629" y="72166"/>
                </a:lnTo>
                <a:lnTo>
                  <a:pt x="499617" y="78993"/>
                </a:lnTo>
                <a:close/>
              </a:path>
              <a:path w="2689732" h="226695">
                <a:moveTo>
                  <a:pt x="2637134" y="121966"/>
                </a:moveTo>
                <a:lnTo>
                  <a:pt x="2634158" y="109306"/>
                </a:lnTo>
                <a:lnTo>
                  <a:pt x="2629633" y="98117"/>
                </a:lnTo>
                <a:lnTo>
                  <a:pt x="2623565" y="88391"/>
                </a:lnTo>
                <a:lnTo>
                  <a:pt x="2617197" y="81473"/>
                </a:lnTo>
                <a:lnTo>
                  <a:pt x="2606834" y="74390"/>
                </a:lnTo>
                <a:lnTo>
                  <a:pt x="2612008" y="95376"/>
                </a:lnTo>
                <a:lnTo>
                  <a:pt x="2614213" y="98419"/>
                </a:lnTo>
                <a:lnTo>
                  <a:pt x="2619508" y="108822"/>
                </a:lnTo>
                <a:lnTo>
                  <a:pt x="2622929" y="121305"/>
                </a:lnTo>
                <a:lnTo>
                  <a:pt x="2624454" y="135889"/>
                </a:lnTo>
                <a:lnTo>
                  <a:pt x="2527680" y="135889"/>
                </a:lnTo>
                <a:lnTo>
                  <a:pt x="2528761" y="128902"/>
                </a:lnTo>
                <a:lnTo>
                  <a:pt x="2532347" y="115630"/>
                </a:lnTo>
                <a:lnTo>
                  <a:pt x="2541273" y="81875"/>
                </a:lnTo>
                <a:lnTo>
                  <a:pt x="2531744" y="91312"/>
                </a:lnTo>
                <a:lnTo>
                  <a:pt x="2527063" y="97482"/>
                </a:lnTo>
                <a:lnTo>
                  <a:pt x="2520876" y="108338"/>
                </a:lnTo>
                <a:lnTo>
                  <a:pt x="2516467" y="120183"/>
                </a:lnTo>
                <a:lnTo>
                  <a:pt x="2513827" y="133010"/>
                </a:lnTo>
                <a:lnTo>
                  <a:pt x="2512949" y="146812"/>
                </a:lnTo>
                <a:lnTo>
                  <a:pt x="2513502" y="159658"/>
                </a:lnTo>
                <a:lnTo>
                  <a:pt x="2515565" y="173361"/>
                </a:lnTo>
                <a:lnTo>
                  <a:pt x="2519162" y="185600"/>
                </a:lnTo>
                <a:lnTo>
                  <a:pt x="2524299" y="196388"/>
                </a:lnTo>
                <a:lnTo>
                  <a:pt x="2530982" y="205739"/>
                </a:lnTo>
                <a:lnTo>
                  <a:pt x="2541113" y="215255"/>
                </a:lnTo>
                <a:lnTo>
                  <a:pt x="2552082" y="221610"/>
                </a:lnTo>
                <a:lnTo>
                  <a:pt x="2564415" y="225423"/>
                </a:lnTo>
                <a:lnTo>
                  <a:pt x="2578100" y="226695"/>
                </a:lnTo>
                <a:lnTo>
                  <a:pt x="2582114" y="226611"/>
                </a:lnTo>
                <a:lnTo>
                  <a:pt x="2594958" y="225159"/>
                </a:lnTo>
                <a:lnTo>
                  <a:pt x="2607255" y="221910"/>
                </a:lnTo>
                <a:lnTo>
                  <a:pt x="2618995" y="216873"/>
                </a:lnTo>
                <a:lnTo>
                  <a:pt x="2630169" y="210058"/>
                </a:lnTo>
                <a:lnTo>
                  <a:pt x="2630169" y="195579"/>
                </a:lnTo>
                <a:lnTo>
                  <a:pt x="2628338" y="196975"/>
                </a:lnTo>
                <a:lnTo>
                  <a:pt x="2616680" y="204532"/>
                </a:lnTo>
                <a:lnTo>
                  <a:pt x="2604859" y="209930"/>
                </a:lnTo>
                <a:lnTo>
                  <a:pt x="2592884" y="213169"/>
                </a:lnTo>
                <a:lnTo>
                  <a:pt x="2580766" y="214249"/>
                </a:lnTo>
                <a:lnTo>
                  <a:pt x="2575086" y="214013"/>
                </a:lnTo>
                <a:lnTo>
                  <a:pt x="2561971" y="211294"/>
                </a:lnTo>
                <a:lnTo>
                  <a:pt x="2550747" y="205530"/>
                </a:lnTo>
                <a:lnTo>
                  <a:pt x="2541397" y="196723"/>
                </a:lnTo>
                <a:lnTo>
                  <a:pt x="2535233" y="187275"/>
                </a:lnTo>
                <a:lnTo>
                  <a:pt x="2530747" y="175964"/>
                </a:lnTo>
                <a:lnTo>
                  <a:pt x="2528064" y="162946"/>
                </a:lnTo>
                <a:lnTo>
                  <a:pt x="2527173" y="148209"/>
                </a:lnTo>
                <a:lnTo>
                  <a:pt x="2638679" y="148209"/>
                </a:lnTo>
                <a:lnTo>
                  <a:pt x="2638679" y="142239"/>
                </a:lnTo>
                <a:lnTo>
                  <a:pt x="2638550" y="136107"/>
                </a:lnTo>
                <a:lnTo>
                  <a:pt x="2637134" y="121966"/>
                </a:lnTo>
                <a:close/>
              </a:path>
              <a:path w="2689732" h="226695">
                <a:moveTo>
                  <a:pt x="2532347" y="115630"/>
                </a:moveTo>
                <a:lnTo>
                  <a:pt x="2537702" y="104407"/>
                </a:lnTo>
                <a:lnTo>
                  <a:pt x="2544826" y="95250"/>
                </a:lnTo>
                <a:lnTo>
                  <a:pt x="2554817" y="87436"/>
                </a:lnTo>
                <a:lnTo>
                  <a:pt x="2566572" y="82638"/>
                </a:lnTo>
                <a:lnTo>
                  <a:pt x="2580004" y="81025"/>
                </a:lnTo>
                <a:lnTo>
                  <a:pt x="2590582" y="82124"/>
                </a:lnTo>
                <a:lnTo>
                  <a:pt x="2602444" y="86884"/>
                </a:lnTo>
                <a:lnTo>
                  <a:pt x="2612008" y="95376"/>
                </a:lnTo>
                <a:lnTo>
                  <a:pt x="2606834" y="74390"/>
                </a:lnTo>
                <a:lnTo>
                  <a:pt x="2594605" y="70130"/>
                </a:lnTo>
                <a:lnTo>
                  <a:pt x="2580512" y="68707"/>
                </a:lnTo>
                <a:lnTo>
                  <a:pt x="2577260" y="68774"/>
                </a:lnTo>
                <a:lnTo>
                  <a:pt x="2564031" y="70616"/>
                </a:lnTo>
                <a:lnTo>
                  <a:pt x="2552035" y="74979"/>
                </a:lnTo>
                <a:lnTo>
                  <a:pt x="2541273" y="81875"/>
                </a:lnTo>
                <a:lnTo>
                  <a:pt x="2532347" y="115630"/>
                </a:lnTo>
                <a:close/>
              </a:path>
              <a:path w="2689732" h="226695">
                <a:moveTo>
                  <a:pt x="2436113" y="223012"/>
                </a:moveTo>
                <a:lnTo>
                  <a:pt x="2496057" y="72389"/>
                </a:lnTo>
                <a:lnTo>
                  <a:pt x="2481326" y="72389"/>
                </a:lnTo>
                <a:lnTo>
                  <a:pt x="2434843" y="192912"/>
                </a:lnTo>
                <a:lnTo>
                  <a:pt x="2433319" y="196723"/>
                </a:lnTo>
                <a:lnTo>
                  <a:pt x="2431923" y="201802"/>
                </a:lnTo>
                <a:lnTo>
                  <a:pt x="2430653" y="208025"/>
                </a:lnTo>
                <a:lnTo>
                  <a:pt x="2430144" y="208025"/>
                </a:lnTo>
                <a:lnTo>
                  <a:pt x="2429255" y="203326"/>
                </a:lnTo>
                <a:lnTo>
                  <a:pt x="2427731" y="197992"/>
                </a:lnTo>
                <a:lnTo>
                  <a:pt x="2425445" y="192150"/>
                </a:lnTo>
                <a:lnTo>
                  <a:pt x="2380741" y="72389"/>
                </a:lnTo>
                <a:lnTo>
                  <a:pt x="2365629" y="72389"/>
                </a:lnTo>
                <a:lnTo>
                  <a:pt x="2423667" y="223012"/>
                </a:lnTo>
                <a:lnTo>
                  <a:pt x="2436113" y="223012"/>
                </a:lnTo>
                <a:close/>
              </a:path>
              <a:path w="2689732" h="226695">
                <a:moveTo>
                  <a:pt x="2243878" y="150739"/>
                </a:moveTo>
                <a:lnTo>
                  <a:pt x="2243091" y="182194"/>
                </a:lnTo>
                <a:lnTo>
                  <a:pt x="2245663" y="168353"/>
                </a:lnTo>
                <a:lnTo>
                  <a:pt x="2255678" y="143629"/>
                </a:lnTo>
                <a:lnTo>
                  <a:pt x="2243878" y="150739"/>
                </a:lnTo>
                <a:close/>
              </a:path>
              <a:path w="2689732" h="226695">
                <a:moveTo>
                  <a:pt x="1661710" y="150739"/>
                </a:moveTo>
                <a:lnTo>
                  <a:pt x="1660923" y="182194"/>
                </a:lnTo>
                <a:lnTo>
                  <a:pt x="1663495" y="168353"/>
                </a:lnTo>
                <a:lnTo>
                  <a:pt x="1673510" y="143629"/>
                </a:lnTo>
                <a:lnTo>
                  <a:pt x="1661710" y="150739"/>
                </a:lnTo>
                <a:close/>
              </a:path>
              <a:path w="2689732" h="226695">
                <a:moveTo>
                  <a:pt x="1367578" y="150739"/>
                </a:moveTo>
                <a:lnTo>
                  <a:pt x="1366791" y="182194"/>
                </a:lnTo>
                <a:lnTo>
                  <a:pt x="1369363" y="168353"/>
                </a:lnTo>
                <a:lnTo>
                  <a:pt x="1379378" y="143629"/>
                </a:lnTo>
                <a:lnTo>
                  <a:pt x="1367578" y="150739"/>
                </a:lnTo>
                <a:close/>
              </a:path>
              <a:path w="2689732" h="226695">
                <a:moveTo>
                  <a:pt x="1226947" y="97027"/>
                </a:moveTo>
                <a:lnTo>
                  <a:pt x="1227762" y="96122"/>
                </a:lnTo>
                <a:lnTo>
                  <a:pt x="1237831" y="87735"/>
                </a:lnTo>
                <a:lnTo>
                  <a:pt x="1249497" y="82703"/>
                </a:lnTo>
                <a:lnTo>
                  <a:pt x="1262760" y="81025"/>
                </a:lnTo>
                <a:lnTo>
                  <a:pt x="1266609" y="81163"/>
                </a:lnTo>
                <a:lnTo>
                  <a:pt x="1279333" y="84167"/>
                </a:lnTo>
                <a:lnTo>
                  <a:pt x="1289212" y="91088"/>
                </a:lnTo>
                <a:lnTo>
                  <a:pt x="1296255" y="101917"/>
                </a:lnTo>
                <a:lnTo>
                  <a:pt x="1300473" y="116642"/>
                </a:lnTo>
                <a:lnTo>
                  <a:pt x="1301877" y="135254"/>
                </a:lnTo>
                <a:lnTo>
                  <a:pt x="1301877" y="223012"/>
                </a:lnTo>
                <a:lnTo>
                  <a:pt x="1315338" y="223012"/>
                </a:lnTo>
                <a:lnTo>
                  <a:pt x="1315338" y="131317"/>
                </a:lnTo>
                <a:lnTo>
                  <a:pt x="1314776" y="119369"/>
                </a:lnTo>
                <a:lnTo>
                  <a:pt x="1312449" y="105960"/>
                </a:lnTo>
                <a:lnTo>
                  <a:pt x="1308319" y="94487"/>
                </a:lnTo>
                <a:lnTo>
                  <a:pt x="1302384" y="84962"/>
                </a:lnTo>
                <a:lnTo>
                  <a:pt x="1291175" y="75030"/>
                </a:lnTo>
                <a:lnTo>
                  <a:pt x="1279304" y="70280"/>
                </a:lnTo>
                <a:lnTo>
                  <a:pt x="1265174" y="68707"/>
                </a:lnTo>
                <a:lnTo>
                  <a:pt x="1254720" y="69454"/>
                </a:lnTo>
                <a:lnTo>
                  <a:pt x="1241973" y="72862"/>
                </a:lnTo>
                <a:lnTo>
                  <a:pt x="1230877" y="79033"/>
                </a:lnTo>
                <a:lnTo>
                  <a:pt x="1221426" y="87975"/>
                </a:lnTo>
                <a:lnTo>
                  <a:pt x="1213611" y="99695"/>
                </a:lnTo>
                <a:lnTo>
                  <a:pt x="1212977" y="99695"/>
                </a:lnTo>
                <a:lnTo>
                  <a:pt x="1212977" y="72389"/>
                </a:lnTo>
                <a:lnTo>
                  <a:pt x="1199514" y="72389"/>
                </a:lnTo>
                <a:lnTo>
                  <a:pt x="1199514" y="223012"/>
                </a:lnTo>
                <a:lnTo>
                  <a:pt x="1212977" y="223012"/>
                </a:lnTo>
                <a:lnTo>
                  <a:pt x="1213092" y="132308"/>
                </a:lnTo>
                <a:lnTo>
                  <a:pt x="1215154" y="119113"/>
                </a:lnTo>
                <a:lnTo>
                  <a:pt x="1219779" y="107345"/>
                </a:lnTo>
                <a:lnTo>
                  <a:pt x="1226947" y="97027"/>
                </a:lnTo>
                <a:close/>
              </a:path>
              <a:path w="2689732" h="226695">
                <a:moveTo>
                  <a:pt x="735118" y="150739"/>
                </a:moveTo>
                <a:lnTo>
                  <a:pt x="734331" y="182194"/>
                </a:lnTo>
                <a:lnTo>
                  <a:pt x="736903" y="168353"/>
                </a:lnTo>
                <a:lnTo>
                  <a:pt x="746918" y="143629"/>
                </a:lnTo>
                <a:lnTo>
                  <a:pt x="735118" y="150739"/>
                </a:lnTo>
                <a:close/>
              </a:path>
              <a:path w="2689732" h="226695">
                <a:moveTo>
                  <a:pt x="594486" y="97027"/>
                </a:moveTo>
                <a:lnTo>
                  <a:pt x="595302" y="96122"/>
                </a:lnTo>
                <a:lnTo>
                  <a:pt x="605371" y="87735"/>
                </a:lnTo>
                <a:lnTo>
                  <a:pt x="617037" y="82703"/>
                </a:lnTo>
                <a:lnTo>
                  <a:pt x="630301" y="81025"/>
                </a:lnTo>
                <a:lnTo>
                  <a:pt x="634149" y="81163"/>
                </a:lnTo>
                <a:lnTo>
                  <a:pt x="646873" y="84167"/>
                </a:lnTo>
                <a:lnTo>
                  <a:pt x="656752" y="91088"/>
                </a:lnTo>
                <a:lnTo>
                  <a:pt x="663795" y="101917"/>
                </a:lnTo>
                <a:lnTo>
                  <a:pt x="668013" y="116642"/>
                </a:lnTo>
                <a:lnTo>
                  <a:pt x="669416" y="135254"/>
                </a:lnTo>
                <a:lnTo>
                  <a:pt x="669416" y="223012"/>
                </a:lnTo>
                <a:lnTo>
                  <a:pt x="682878" y="223012"/>
                </a:lnTo>
                <a:lnTo>
                  <a:pt x="682878" y="131317"/>
                </a:lnTo>
                <a:lnTo>
                  <a:pt x="682316" y="119369"/>
                </a:lnTo>
                <a:lnTo>
                  <a:pt x="679989" y="105960"/>
                </a:lnTo>
                <a:lnTo>
                  <a:pt x="675859" y="94487"/>
                </a:lnTo>
                <a:lnTo>
                  <a:pt x="669925" y="84962"/>
                </a:lnTo>
                <a:lnTo>
                  <a:pt x="658715" y="75030"/>
                </a:lnTo>
                <a:lnTo>
                  <a:pt x="646844" y="70280"/>
                </a:lnTo>
                <a:lnTo>
                  <a:pt x="632713" y="68707"/>
                </a:lnTo>
                <a:lnTo>
                  <a:pt x="622260" y="69454"/>
                </a:lnTo>
                <a:lnTo>
                  <a:pt x="609513" y="72862"/>
                </a:lnTo>
                <a:lnTo>
                  <a:pt x="598417" y="79033"/>
                </a:lnTo>
                <a:lnTo>
                  <a:pt x="588966" y="87975"/>
                </a:lnTo>
                <a:lnTo>
                  <a:pt x="581151" y="99695"/>
                </a:lnTo>
                <a:lnTo>
                  <a:pt x="580516" y="99695"/>
                </a:lnTo>
                <a:lnTo>
                  <a:pt x="580516" y="72389"/>
                </a:lnTo>
                <a:lnTo>
                  <a:pt x="567054" y="72389"/>
                </a:lnTo>
                <a:lnTo>
                  <a:pt x="567054" y="223012"/>
                </a:lnTo>
                <a:lnTo>
                  <a:pt x="580516" y="223012"/>
                </a:lnTo>
                <a:lnTo>
                  <a:pt x="580632" y="132308"/>
                </a:lnTo>
                <a:lnTo>
                  <a:pt x="582694" y="119113"/>
                </a:lnTo>
                <a:lnTo>
                  <a:pt x="587319" y="107345"/>
                </a:lnTo>
                <a:lnTo>
                  <a:pt x="594486" y="97027"/>
                </a:lnTo>
                <a:close/>
              </a:path>
              <a:path w="2689732" h="226695">
                <a:moveTo>
                  <a:pt x="430382" y="121966"/>
                </a:moveTo>
                <a:lnTo>
                  <a:pt x="427406" y="109306"/>
                </a:lnTo>
                <a:lnTo>
                  <a:pt x="422881" y="98117"/>
                </a:lnTo>
                <a:lnTo>
                  <a:pt x="416813" y="88391"/>
                </a:lnTo>
                <a:lnTo>
                  <a:pt x="410445" y="81473"/>
                </a:lnTo>
                <a:lnTo>
                  <a:pt x="400082" y="74390"/>
                </a:lnTo>
                <a:lnTo>
                  <a:pt x="405256" y="95376"/>
                </a:lnTo>
                <a:lnTo>
                  <a:pt x="407461" y="98419"/>
                </a:lnTo>
                <a:lnTo>
                  <a:pt x="412756" y="108822"/>
                </a:lnTo>
                <a:lnTo>
                  <a:pt x="416177" y="121305"/>
                </a:lnTo>
                <a:lnTo>
                  <a:pt x="417702" y="135889"/>
                </a:lnTo>
                <a:lnTo>
                  <a:pt x="320928" y="135889"/>
                </a:lnTo>
                <a:lnTo>
                  <a:pt x="322009" y="128902"/>
                </a:lnTo>
                <a:lnTo>
                  <a:pt x="325595" y="115630"/>
                </a:lnTo>
                <a:lnTo>
                  <a:pt x="334521" y="81875"/>
                </a:lnTo>
                <a:lnTo>
                  <a:pt x="324992" y="91312"/>
                </a:lnTo>
                <a:lnTo>
                  <a:pt x="320311" y="97482"/>
                </a:lnTo>
                <a:lnTo>
                  <a:pt x="314124" y="108338"/>
                </a:lnTo>
                <a:lnTo>
                  <a:pt x="309715" y="120183"/>
                </a:lnTo>
                <a:lnTo>
                  <a:pt x="307075" y="133010"/>
                </a:lnTo>
                <a:lnTo>
                  <a:pt x="306197" y="146812"/>
                </a:lnTo>
                <a:lnTo>
                  <a:pt x="306750" y="159658"/>
                </a:lnTo>
                <a:lnTo>
                  <a:pt x="308813" y="173361"/>
                </a:lnTo>
                <a:lnTo>
                  <a:pt x="312410" y="185600"/>
                </a:lnTo>
                <a:lnTo>
                  <a:pt x="317547" y="196388"/>
                </a:lnTo>
                <a:lnTo>
                  <a:pt x="324230" y="205739"/>
                </a:lnTo>
                <a:lnTo>
                  <a:pt x="334361" y="215255"/>
                </a:lnTo>
                <a:lnTo>
                  <a:pt x="345330" y="221610"/>
                </a:lnTo>
                <a:lnTo>
                  <a:pt x="357663" y="225423"/>
                </a:lnTo>
                <a:lnTo>
                  <a:pt x="371348" y="226695"/>
                </a:lnTo>
                <a:lnTo>
                  <a:pt x="375362" y="226611"/>
                </a:lnTo>
                <a:lnTo>
                  <a:pt x="388206" y="225159"/>
                </a:lnTo>
                <a:lnTo>
                  <a:pt x="400503" y="221910"/>
                </a:lnTo>
                <a:lnTo>
                  <a:pt x="412243" y="216873"/>
                </a:lnTo>
                <a:lnTo>
                  <a:pt x="423417" y="210058"/>
                </a:lnTo>
                <a:lnTo>
                  <a:pt x="423417" y="195579"/>
                </a:lnTo>
                <a:lnTo>
                  <a:pt x="421586" y="196975"/>
                </a:lnTo>
                <a:lnTo>
                  <a:pt x="409928" y="204532"/>
                </a:lnTo>
                <a:lnTo>
                  <a:pt x="398107" y="209930"/>
                </a:lnTo>
                <a:lnTo>
                  <a:pt x="386132" y="213169"/>
                </a:lnTo>
                <a:lnTo>
                  <a:pt x="374014" y="214249"/>
                </a:lnTo>
                <a:lnTo>
                  <a:pt x="368334" y="214013"/>
                </a:lnTo>
                <a:lnTo>
                  <a:pt x="355219" y="211294"/>
                </a:lnTo>
                <a:lnTo>
                  <a:pt x="343995" y="205530"/>
                </a:lnTo>
                <a:lnTo>
                  <a:pt x="334644" y="196723"/>
                </a:lnTo>
                <a:lnTo>
                  <a:pt x="328481" y="187275"/>
                </a:lnTo>
                <a:lnTo>
                  <a:pt x="323995" y="175964"/>
                </a:lnTo>
                <a:lnTo>
                  <a:pt x="321312" y="162946"/>
                </a:lnTo>
                <a:lnTo>
                  <a:pt x="320420" y="148209"/>
                </a:lnTo>
                <a:lnTo>
                  <a:pt x="431926" y="148209"/>
                </a:lnTo>
                <a:lnTo>
                  <a:pt x="431926" y="142239"/>
                </a:lnTo>
                <a:lnTo>
                  <a:pt x="431798" y="136107"/>
                </a:lnTo>
                <a:lnTo>
                  <a:pt x="430382" y="121966"/>
                </a:lnTo>
                <a:close/>
              </a:path>
              <a:path w="2689732" h="226695">
                <a:moveTo>
                  <a:pt x="325595" y="115630"/>
                </a:moveTo>
                <a:lnTo>
                  <a:pt x="330950" y="104407"/>
                </a:lnTo>
                <a:lnTo>
                  <a:pt x="338074" y="95250"/>
                </a:lnTo>
                <a:lnTo>
                  <a:pt x="348065" y="87436"/>
                </a:lnTo>
                <a:lnTo>
                  <a:pt x="359820" y="82638"/>
                </a:lnTo>
                <a:lnTo>
                  <a:pt x="373252" y="81025"/>
                </a:lnTo>
                <a:lnTo>
                  <a:pt x="383830" y="82124"/>
                </a:lnTo>
                <a:lnTo>
                  <a:pt x="395692" y="86884"/>
                </a:lnTo>
                <a:lnTo>
                  <a:pt x="405256" y="95376"/>
                </a:lnTo>
                <a:lnTo>
                  <a:pt x="400082" y="74390"/>
                </a:lnTo>
                <a:lnTo>
                  <a:pt x="387853" y="70130"/>
                </a:lnTo>
                <a:lnTo>
                  <a:pt x="373760" y="68707"/>
                </a:lnTo>
                <a:lnTo>
                  <a:pt x="370508" y="68774"/>
                </a:lnTo>
                <a:lnTo>
                  <a:pt x="357279" y="70616"/>
                </a:lnTo>
                <a:lnTo>
                  <a:pt x="345283" y="74979"/>
                </a:lnTo>
                <a:lnTo>
                  <a:pt x="334521" y="81875"/>
                </a:lnTo>
                <a:lnTo>
                  <a:pt x="325595" y="115630"/>
                </a:lnTo>
                <a:close/>
              </a:path>
              <a:path w="2689732" h="226695">
                <a:moveTo>
                  <a:pt x="93090" y="97027"/>
                </a:moveTo>
                <a:lnTo>
                  <a:pt x="93906" y="96122"/>
                </a:lnTo>
                <a:lnTo>
                  <a:pt x="103975" y="87735"/>
                </a:lnTo>
                <a:lnTo>
                  <a:pt x="115641" y="82703"/>
                </a:lnTo>
                <a:lnTo>
                  <a:pt x="128904" y="81025"/>
                </a:lnTo>
                <a:lnTo>
                  <a:pt x="132753" y="81163"/>
                </a:lnTo>
                <a:lnTo>
                  <a:pt x="145477" y="84167"/>
                </a:lnTo>
                <a:lnTo>
                  <a:pt x="155356" y="91088"/>
                </a:lnTo>
                <a:lnTo>
                  <a:pt x="162399" y="101917"/>
                </a:lnTo>
                <a:lnTo>
                  <a:pt x="166617" y="116642"/>
                </a:lnTo>
                <a:lnTo>
                  <a:pt x="168020" y="135254"/>
                </a:lnTo>
                <a:lnTo>
                  <a:pt x="168020" y="223012"/>
                </a:lnTo>
                <a:lnTo>
                  <a:pt x="181482" y="223012"/>
                </a:lnTo>
                <a:lnTo>
                  <a:pt x="181482" y="131317"/>
                </a:lnTo>
                <a:lnTo>
                  <a:pt x="180920" y="119369"/>
                </a:lnTo>
                <a:lnTo>
                  <a:pt x="178593" y="105960"/>
                </a:lnTo>
                <a:lnTo>
                  <a:pt x="174463" y="94487"/>
                </a:lnTo>
                <a:lnTo>
                  <a:pt x="168528" y="84962"/>
                </a:lnTo>
                <a:lnTo>
                  <a:pt x="157319" y="75030"/>
                </a:lnTo>
                <a:lnTo>
                  <a:pt x="145448" y="70280"/>
                </a:lnTo>
                <a:lnTo>
                  <a:pt x="131317" y="68707"/>
                </a:lnTo>
                <a:lnTo>
                  <a:pt x="120864" y="69454"/>
                </a:lnTo>
                <a:lnTo>
                  <a:pt x="108117" y="72862"/>
                </a:lnTo>
                <a:lnTo>
                  <a:pt x="97021" y="79033"/>
                </a:lnTo>
                <a:lnTo>
                  <a:pt x="87570" y="87975"/>
                </a:lnTo>
                <a:lnTo>
                  <a:pt x="79755" y="99695"/>
                </a:lnTo>
                <a:lnTo>
                  <a:pt x="79120" y="99695"/>
                </a:lnTo>
                <a:lnTo>
                  <a:pt x="79120" y="72389"/>
                </a:lnTo>
                <a:lnTo>
                  <a:pt x="65658" y="72389"/>
                </a:lnTo>
                <a:lnTo>
                  <a:pt x="65658" y="223012"/>
                </a:lnTo>
                <a:lnTo>
                  <a:pt x="79120" y="223012"/>
                </a:lnTo>
                <a:lnTo>
                  <a:pt x="79236" y="132308"/>
                </a:lnTo>
                <a:lnTo>
                  <a:pt x="81298" y="119113"/>
                </a:lnTo>
                <a:lnTo>
                  <a:pt x="85923" y="107345"/>
                </a:lnTo>
                <a:lnTo>
                  <a:pt x="93090" y="97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0565" y="3264027"/>
            <a:ext cx="0" cy="150622"/>
          </a:xfrm>
          <a:custGeom>
            <a:avLst/>
            <a:gdLst/>
            <a:ahLst/>
            <a:cxnLst/>
            <a:rect l="l" t="t" r="r" b="b"/>
            <a:pathLst>
              <a:path h="150622">
                <a:moveTo>
                  <a:pt x="0" y="0"/>
                </a:moveTo>
                <a:lnTo>
                  <a:pt x="0" y="150622"/>
                </a:lnTo>
              </a:path>
            </a:pathLst>
          </a:custGeom>
          <a:ln w="147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93888" y="3264027"/>
            <a:ext cx="0" cy="150622"/>
          </a:xfrm>
          <a:custGeom>
            <a:avLst/>
            <a:gdLst/>
            <a:ahLst/>
            <a:cxnLst/>
            <a:rect l="l" t="t" r="r" b="b"/>
            <a:pathLst>
              <a:path h="150622">
                <a:moveTo>
                  <a:pt x="0" y="0"/>
                </a:moveTo>
                <a:lnTo>
                  <a:pt x="0" y="150622"/>
                </a:lnTo>
              </a:path>
            </a:pathLst>
          </a:custGeom>
          <a:ln w="147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26593" y="3203702"/>
            <a:ext cx="0" cy="210947"/>
          </a:xfrm>
          <a:custGeom>
            <a:avLst/>
            <a:gdLst/>
            <a:ahLst/>
            <a:cxnLst/>
            <a:rect l="l" t="t" r="r" b="b"/>
            <a:pathLst>
              <a:path h="210947">
                <a:moveTo>
                  <a:pt x="0" y="0"/>
                </a:moveTo>
                <a:lnTo>
                  <a:pt x="0" y="210947"/>
                </a:lnTo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02292" y="3191637"/>
            <a:ext cx="0" cy="223012"/>
          </a:xfrm>
          <a:custGeom>
            <a:avLst/>
            <a:gdLst/>
            <a:ahLst/>
            <a:cxnLst/>
            <a:rect l="l" t="t" r="r" b="b"/>
            <a:pathLst>
              <a:path h="223012">
                <a:moveTo>
                  <a:pt x="0" y="0"/>
                </a:moveTo>
                <a:lnTo>
                  <a:pt x="0" y="223012"/>
                </a:lnTo>
              </a:path>
            </a:pathLst>
          </a:custGeom>
          <a:ln w="147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6433" y="3191637"/>
            <a:ext cx="0" cy="223012"/>
          </a:xfrm>
          <a:custGeom>
            <a:avLst/>
            <a:gdLst/>
            <a:ahLst/>
            <a:cxnLst/>
            <a:rect l="l" t="t" r="r" b="b"/>
            <a:pathLst>
              <a:path h="223012">
                <a:moveTo>
                  <a:pt x="0" y="0"/>
                </a:moveTo>
                <a:lnTo>
                  <a:pt x="0" y="223012"/>
                </a:lnTo>
              </a:path>
            </a:pathLst>
          </a:custGeom>
          <a:ln w="147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62365" y="3333623"/>
            <a:ext cx="84327" cy="72262"/>
          </a:xfrm>
          <a:custGeom>
            <a:avLst/>
            <a:gdLst/>
            <a:ahLst/>
            <a:cxnLst/>
            <a:rect l="l" t="t" r="r" b="b"/>
            <a:pathLst>
              <a:path w="84327" h="72262">
                <a:moveTo>
                  <a:pt x="84327" y="0"/>
                </a:moveTo>
                <a:lnTo>
                  <a:pt x="42925" y="5968"/>
                </a:lnTo>
                <a:lnTo>
                  <a:pt x="27593" y="8957"/>
                </a:lnTo>
                <a:lnTo>
                  <a:pt x="15970" y="13012"/>
                </a:lnTo>
                <a:lnTo>
                  <a:pt x="9525" y="16890"/>
                </a:lnTo>
                <a:lnTo>
                  <a:pt x="2589" y="26367"/>
                </a:lnTo>
                <a:lnTo>
                  <a:pt x="17" y="40208"/>
                </a:lnTo>
                <a:lnTo>
                  <a:pt x="0" y="41655"/>
                </a:lnTo>
                <a:lnTo>
                  <a:pt x="0" y="50546"/>
                </a:lnTo>
                <a:lnTo>
                  <a:pt x="2920" y="57912"/>
                </a:lnTo>
                <a:lnTo>
                  <a:pt x="8889" y="63626"/>
                </a:lnTo>
                <a:lnTo>
                  <a:pt x="19129" y="69929"/>
                </a:lnTo>
                <a:lnTo>
                  <a:pt x="32640" y="72251"/>
                </a:lnTo>
                <a:lnTo>
                  <a:pt x="33781" y="72262"/>
                </a:lnTo>
                <a:lnTo>
                  <a:pt x="46924" y="70605"/>
                </a:lnTo>
                <a:lnTo>
                  <a:pt x="58620" y="65632"/>
                </a:lnTo>
                <a:lnTo>
                  <a:pt x="68844" y="57343"/>
                </a:lnTo>
                <a:lnTo>
                  <a:pt x="76988" y="46173"/>
                </a:lnTo>
                <a:lnTo>
                  <a:pt x="81724" y="34550"/>
                </a:lnTo>
                <a:lnTo>
                  <a:pt x="84059" y="21375"/>
                </a:lnTo>
                <a:lnTo>
                  <a:pt x="84327" y="14604"/>
                </a:lnTo>
                <a:lnTo>
                  <a:pt x="84327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80197" y="3333623"/>
            <a:ext cx="84327" cy="72262"/>
          </a:xfrm>
          <a:custGeom>
            <a:avLst/>
            <a:gdLst/>
            <a:ahLst/>
            <a:cxnLst/>
            <a:rect l="l" t="t" r="r" b="b"/>
            <a:pathLst>
              <a:path w="84327" h="72262">
                <a:moveTo>
                  <a:pt x="84327" y="0"/>
                </a:moveTo>
                <a:lnTo>
                  <a:pt x="42925" y="5968"/>
                </a:lnTo>
                <a:lnTo>
                  <a:pt x="27593" y="8957"/>
                </a:lnTo>
                <a:lnTo>
                  <a:pt x="15970" y="13012"/>
                </a:lnTo>
                <a:lnTo>
                  <a:pt x="9525" y="16890"/>
                </a:lnTo>
                <a:lnTo>
                  <a:pt x="2589" y="26367"/>
                </a:lnTo>
                <a:lnTo>
                  <a:pt x="17" y="40208"/>
                </a:lnTo>
                <a:lnTo>
                  <a:pt x="0" y="41655"/>
                </a:lnTo>
                <a:lnTo>
                  <a:pt x="0" y="50546"/>
                </a:lnTo>
                <a:lnTo>
                  <a:pt x="2921" y="57912"/>
                </a:lnTo>
                <a:lnTo>
                  <a:pt x="8889" y="63626"/>
                </a:lnTo>
                <a:lnTo>
                  <a:pt x="19129" y="69929"/>
                </a:lnTo>
                <a:lnTo>
                  <a:pt x="32640" y="72251"/>
                </a:lnTo>
                <a:lnTo>
                  <a:pt x="33781" y="72262"/>
                </a:lnTo>
                <a:lnTo>
                  <a:pt x="46924" y="70605"/>
                </a:lnTo>
                <a:lnTo>
                  <a:pt x="58620" y="65632"/>
                </a:lnTo>
                <a:lnTo>
                  <a:pt x="68844" y="57343"/>
                </a:lnTo>
                <a:lnTo>
                  <a:pt x="76988" y="46173"/>
                </a:lnTo>
                <a:lnTo>
                  <a:pt x="81724" y="34550"/>
                </a:lnTo>
                <a:lnTo>
                  <a:pt x="84059" y="21375"/>
                </a:lnTo>
                <a:lnTo>
                  <a:pt x="84327" y="14604"/>
                </a:lnTo>
                <a:lnTo>
                  <a:pt x="84327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6065" y="3333623"/>
            <a:ext cx="84327" cy="72262"/>
          </a:xfrm>
          <a:custGeom>
            <a:avLst/>
            <a:gdLst/>
            <a:ahLst/>
            <a:cxnLst/>
            <a:rect l="l" t="t" r="r" b="b"/>
            <a:pathLst>
              <a:path w="84327" h="72262">
                <a:moveTo>
                  <a:pt x="84327" y="0"/>
                </a:moveTo>
                <a:lnTo>
                  <a:pt x="42925" y="5968"/>
                </a:lnTo>
                <a:lnTo>
                  <a:pt x="27593" y="8957"/>
                </a:lnTo>
                <a:lnTo>
                  <a:pt x="15970" y="13012"/>
                </a:lnTo>
                <a:lnTo>
                  <a:pt x="9525" y="16890"/>
                </a:lnTo>
                <a:lnTo>
                  <a:pt x="2589" y="26367"/>
                </a:lnTo>
                <a:lnTo>
                  <a:pt x="17" y="40208"/>
                </a:lnTo>
                <a:lnTo>
                  <a:pt x="0" y="41655"/>
                </a:lnTo>
                <a:lnTo>
                  <a:pt x="0" y="50546"/>
                </a:lnTo>
                <a:lnTo>
                  <a:pt x="2920" y="57912"/>
                </a:lnTo>
                <a:lnTo>
                  <a:pt x="8889" y="63626"/>
                </a:lnTo>
                <a:lnTo>
                  <a:pt x="19129" y="69929"/>
                </a:lnTo>
                <a:lnTo>
                  <a:pt x="32640" y="72251"/>
                </a:lnTo>
                <a:lnTo>
                  <a:pt x="33781" y="72262"/>
                </a:lnTo>
                <a:lnTo>
                  <a:pt x="46924" y="70605"/>
                </a:lnTo>
                <a:lnTo>
                  <a:pt x="58620" y="65632"/>
                </a:lnTo>
                <a:lnTo>
                  <a:pt x="68844" y="57343"/>
                </a:lnTo>
                <a:lnTo>
                  <a:pt x="76988" y="46173"/>
                </a:lnTo>
                <a:lnTo>
                  <a:pt x="81724" y="34550"/>
                </a:lnTo>
                <a:lnTo>
                  <a:pt x="84059" y="21375"/>
                </a:lnTo>
                <a:lnTo>
                  <a:pt x="84327" y="14604"/>
                </a:lnTo>
                <a:lnTo>
                  <a:pt x="84327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3605" y="3333623"/>
            <a:ext cx="84327" cy="72262"/>
          </a:xfrm>
          <a:custGeom>
            <a:avLst/>
            <a:gdLst/>
            <a:ahLst/>
            <a:cxnLst/>
            <a:rect l="l" t="t" r="r" b="b"/>
            <a:pathLst>
              <a:path w="84327" h="72262">
                <a:moveTo>
                  <a:pt x="84327" y="0"/>
                </a:moveTo>
                <a:lnTo>
                  <a:pt x="42925" y="5968"/>
                </a:lnTo>
                <a:lnTo>
                  <a:pt x="27593" y="8957"/>
                </a:lnTo>
                <a:lnTo>
                  <a:pt x="15970" y="13012"/>
                </a:lnTo>
                <a:lnTo>
                  <a:pt x="9525" y="16890"/>
                </a:lnTo>
                <a:lnTo>
                  <a:pt x="2589" y="26367"/>
                </a:lnTo>
                <a:lnTo>
                  <a:pt x="17" y="40208"/>
                </a:lnTo>
                <a:lnTo>
                  <a:pt x="0" y="41655"/>
                </a:lnTo>
                <a:lnTo>
                  <a:pt x="0" y="50546"/>
                </a:lnTo>
                <a:lnTo>
                  <a:pt x="2921" y="57912"/>
                </a:lnTo>
                <a:lnTo>
                  <a:pt x="8890" y="63626"/>
                </a:lnTo>
                <a:lnTo>
                  <a:pt x="19129" y="69929"/>
                </a:lnTo>
                <a:lnTo>
                  <a:pt x="32640" y="72251"/>
                </a:lnTo>
                <a:lnTo>
                  <a:pt x="33781" y="72262"/>
                </a:lnTo>
                <a:lnTo>
                  <a:pt x="46924" y="70605"/>
                </a:lnTo>
                <a:lnTo>
                  <a:pt x="58620" y="65632"/>
                </a:lnTo>
                <a:lnTo>
                  <a:pt x="68844" y="57343"/>
                </a:lnTo>
                <a:lnTo>
                  <a:pt x="76988" y="46173"/>
                </a:lnTo>
                <a:lnTo>
                  <a:pt x="81724" y="34550"/>
                </a:lnTo>
                <a:lnTo>
                  <a:pt x="84059" y="21375"/>
                </a:lnTo>
                <a:lnTo>
                  <a:pt x="84327" y="14604"/>
                </a:lnTo>
                <a:lnTo>
                  <a:pt x="84327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46972" y="3272663"/>
            <a:ext cx="96774" cy="54863"/>
          </a:xfrm>
          <a:custGeom>
            <a:avLst/>
            <a:gdLst/>
            <a:ahLst/>
            <a:cxnLst/>
            <a:rect l="l" t="t" r="r" b="b"/>
            <a:pathLst>
              <a:path w="96774" h="54863">
                <a:moveTo>
                  <a:pt x="52324" y="0"/>
                </a:moveTo>
                <a:lnTo>
                  <a:pt x="38891" y="1612"/>
                </a:lnTo>
                <a:lnTo>
                  <a:pt x="27136" y="6410"/>
                </a:lnTo>
                <a:lnTo>
                  <a:pt x="17145" y="14224"/>
                </a:lnTo>
                <a:lnTo>
                  <a:pt x="10021" y="23381"/>
                </a:lnTo>
                <a:lnTo>
                  <a:pt x="4666" y="34604"/>
                </a:lnTo>
                <a:lnTo>
                  <a:pt x="1080" y="47876"/>
                </a:lnTo>
                <a:lnTo>
                  <a:pt x="0" y="54863"/>
                </a:lnTo>
                <a:lnTo>
                  <a:pt x="96774" y="54863"/>
                </a:lnTo>
                <a:lnTo>
                  <a:pt x="95248" y="40279"/>
                </a:lnTo>
                <a:lnTo>
                  <a:pt x="91827" y="27796"/>
                </a:lnTo>
                <a:lnTo>
                  <a:pt x="86532" y="17393"/>
                </a:lnTo>
                <a:lnTo>
                  <a:pt x="84327" y="14350"/>
                </a:lnTo>
                <a:lnTo>
                  <a:pt x="74763" y="5858"/>
                </a:lnTo>
                <a:lnTo>
                  <a:pt x="62901" y="1098"/>
                </a:lnTo>
                <a:lnTo>
                  <a:pt x="52324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52944" y="3272663"/>
            <a:ext cx="114173" cy="133223"/>
          </a:xfrm>
          <a:custGeom>
            <a:avLst/>
            <a:gdLst/>
            <a:ahLst/>
            <a:cxnLst/>
            <a:rect l="l" t="t" r="r" b="b"/>
            <a:pathLst>
              <a:path w="114173" h="133223">
                <a:moveTo>
                  <a:pt x="58165" y="0"/>
                </a:moveTo>
                <a:lnTo>
                  <a:pt x="44291" y="1362"/>
                </a:lnTo>
                <a:lnTo>
                  <a:pt x="32081" y="5449"/>
                </a:lnTo>
                <a:lnTo>
                  <a:pt x="21521" y="12261"/>
                </a:lnTo>
                <a:lnTo>
                  <a:pt x="15748" y="17907"/>
                </a:lnTo>
                <a:lnTo>
                  <a:pt x="9014" y="27427"/>
                </a:lnTo>
                <a:lnTo>
                  <a:pt x="4155" y="38608"/>
                </a:lnTo>
                <a:lnTo>
                  <a:pt x="1158" y="51449"/>
                </a:lnTo>
                <a:lnTo>
                  <a:pt x="13" y="65951"/>
                </a:lnTo>
                <a:lnTo>
                  <a:pt x="0" y="67817"/>
                </a:lnTo>
                <a:lnTo>
                  <a:pt x="988" y="82099"/>
                </a:lnTo>
                <a:lnTo>
                  <a:pt x="3961" y="94889"/>
                </a:lnTo>
                <a:lnTo>
                  <a:pt x="8933" y="106174"/>
                </a:lnTo>
                <a:lnTo>
                  <a:pt x="15366" y="115315"/>
                </a:lnTo>
                <a:lnTo>
                  <a:pt x="24798" y="123868"/>
                </a:lnTo>
                <a:lnTo>
                  <a:pt x="35971" y="129668"/>
                </a:lnTo>
                <a:lnTo>
                  <a:pt x="48868" y="132715"/>
                </a:lnTo>
                <a:lnTo>
                  <a:pt x="57530" y="133223"/>
                </a:lnTo>
                <a:lnTo>
                  <a:pt x="71765" y="131853"/>
                </a:lnTo>
                <a:lnTo>
                  <a:pt x="84039" y="127733"/>
                </a:lnTo>
                <a:lnTo>
                  <a:pt x="94351" y="120846"/>
                </a:lnTo>
                <a:lnTo>
                  <a:pt x="99440" y="115570"/>
                </a:lnTo>
                <a:lnTo>
                  <a:pt x="105893" y="105984"/>
                </a:lnTo>
                <a:lnTo>
                  <a:pt x="110483" y="94678"/>
                </a:lnTo>
                <a:lnTo>
                  <a:pt x="113235" y="81676"/>
                </a:lnTo>
                <a:lnTo>
                  <a:pt x="114172" y="67000"/>
                </a:lnTo>
                <a:lnTo>
                  <a:pt x="114173" y="66675"/>
                </a:lnTo>
                <a:lnTo>
                  <a:pt x="113291" y="51706"/>
                </a:lnTo>
                <a:lnTo>
                  <a:pt x="110638" y="38555"/>
                </a:lnTo>
                <a:lnTo>
                  <a:pt x="106202" y="27233"/>
                </a:lnTo>
                <a:lnTo>
                  <a:pt x="99973" y="17751"/>
                </a:lnTo>
                <a:lnTo>
                  <a:pt x="90310" y="8913"/>
                </a:lnTo>
                <a:lnTo>
                  <a:pt x="79124" y="3277"/>
                </a:lnTo>
                <a:lnTo>
                  <a:pt x="65976" y="397"/>
                </a:lnTo>
                <a:lnTo>
                  <a:pt x="5816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40220" y="3272663"/>
            <a:ext cx="96774" cy="54863"/>
          </a:xfrm>
          <a:custGeom>
            <a:avLst/>
            <a:gdLst/>
            <a:ahLst/>
            <a:cxnLst/>
            <a:rect l="l" t="t" r="r" b="b"/>
            <a:pathLst>
              <a:path w="96774" h="54863">
                <a:moveTo>
                  <a:pt x="52324" y="0"/>
                </a:moveTo>
                <a:lnTo>
                  <a:pt x="38891" y="1612"/>
                </a:lnTo>
                <a:lnTo>
                  <a:pt x="27136" y="6410"/>
                </a:lnTo>
                <a:lnTo>
                  <a:pt x="17145" y="14224"/>
                </a:lnTo>
                <a:lnTo>
                  <a:pt x="10021" y="23381"/>
                </a:lnTo>
                <a:lnTo>
                  <a:pt x="4666" y="34604"/>
                </a:lnTo>
                <a:lnTo>
                  <a:pt x="1080" y="47876"/>
                </a:lnTo>
                <a:lnTo>
                  <a:pt x="0" y="54863"/>
                </a:lnTo>
                <a:lnTo>
                  <a:pt x="96774" y="54863"/>
                </a:lnTo>
                <a:lnTo>
                  <a:pt x="95248" y="40279"/>
                </a:lnTo>
                <a:lnTo>
                  <a:pt x="91827" y="27796"/>
                </a:lnTo>
                <a:lnTo>
                  <a:pt x="86532" y="17393"/>
                </a:lnTo>
                <a:lnTo>
                  <a:pt x="84327" y="14350"/>
                </a:lnTo>
                <a:lnTo>
                  <a:pt x="74763" y="5858"/>
                </a:lnTo>
                <a:lnTo>
                  <a:pt x="62901" y="1098"/>
                </a:lnTo>
                <a:lnTo>
                  <a:pt x="52324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84920" y="3264027"/>
            <a:ext cx="130428" cy="150622"/>
          </a:xfrm>
          <a:custGeom>
            <a:avLst/>
            <a:gdLst/>
            <a:ahLst/>
            <a:cxnLst/>
            <a:rect l="l" t="t" r="r" b="b"/>
            <a:pathLst>
              <a:path w="130428" h="150622">
                <a:moveTo>
                  <a:pt x="0" y="0"/>
                </a:moveTo>
                <a:lnTo>
                  <a:pt x="15112" y="0"/>
                </a:lnTo>
                <a:lnTo>
                  <a:pt x="59816" y="119761"/>
                </a:lnTo>
                <a:lnTo>
                  <a:pt x="62102" y="125602"/>
                </a:lnTo>
                <a:lnTo>
                  <a:pt x="63626" y="130937"/>
                </a:lnTo>
                <a:lnTo>
                  <a:pt x="64515" y="135636"/>
                </a:lnTo>
                <a:lnTo>
                  <a:pt x="65024" y="135636"/>
                </a:lnTo>
                <a:lnTo>
                  <a:pt x="66294" y="129412"/>
                </a:lnTo>
                <a:lnTo>
                  <a:pt x="67690" y="124333"/>
                </a:lnTo>
                <a:lnTo>
                  <a:pt x="69214" y="120523"/>
                </a:lnTo>
                <a:lnTo>
                  <a:pt x="115697" y="0"/>
                </a:lnTo>
                <a:lnTo>
                  <a:pt x="130428" y="0"/>
                </a:lnTo>
                <a:lnTo>
                  <a:pt x="70484" y="150622"/>
                </a:lnTo>
                <a:lnTo>
                  <a:pt x="58038" y="1506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30565" y="3259454"/>
            <a:ext cx="0" cy="159766"/>
          </a:xfrm>
          <a:custGeom>
            <a:avLst/>
            <a:gdLst/>
            <a:ahLst/>
            <a:cxnLst/>
            <a:rect l="l" t="t" r="r" b="b"/>
            <a:pathLst>
              <a:path h="159766">
                <a:moveTo>
                  <a:pt x="0" y="0"/>
                </a:moveTo>
                <a:lnTo>
                  <a:pt x="0" y="159766"/>
                </a:lnTo>
              </a:path>
            </a:pathLst>
          </a:custGeom>
          <a:ln w="23876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93888" y="3259454"/>
            <a:ext cx="0" cy="159766"/>
          </a:xfrm>
          <a:custGeom>
            <a:avLst/>
            <a:gdLst/>
            <a:ahLst/>
            <a:cxnLst/>
            <a:rect l="l" t="t" r="r" b="b"/>
            <a:pathLst>
              <a:path h="159766">
                <a:moveTo>
                  <a:pt x="0" y="0"/>
                </a:moveTo>
                <a:lnTo>
                  <a:pt x="0" y="159766"/>
                </a:lnTo>
              </a:path>
            </a:pathLst>
          </a:custGeom>
          <a:ln w="23876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7590" y="3260979"/>
            <a:ext cx="71119" cy="153670"/>
          </a:xfrm>
          <a:custGeom>
            <a:avLst/>
            <a:gdLst/>
            <a:ahLst/>
            <a:cxnLst/>
            <a:rect l="l" t="t" r="r" b="b"/>
            <a:pathLst>
              <a:path w="71119" h="153670">
                <a:moveTo>
                  <a:pt x="56133" y="0"/>
                </a:moveTo>
                <a:lnTo>
                  <a:pt x="61594" y="0"/>
                </a:lnTo>
                <a:lnTo>
                  <a:pt x="66548" y="888"/>
                </a:lnTo>
                <a:lnTo>
                  <a:pt x="71119" y="2794"/>
                </a:lnTo>
                <a:lnTo>
                  <a:pt x="71119" y="17145"/>
                </a:lnTo>
                <a:lnTo>
                  <a:pt x="66548" y="13970"/>
                </a:lnTo>
                <a:lnTo>
                  <a:pt x="61213" y="12319"/>
                </a:lnTo>
                <a:lnTo>
                  <a:pt x="55117" y="12319"/>
                </a:lnTo>
                <a:lnTo>
                  <a:pt x="42920" y="14726"/>
                </a:lnTo>
                <a:lnTo>
                  <a:pt x="32290" y="21949"/>
                </a:lnTo>
                <a:lnTo>
                  <a:pt x="25273" y="30607"/>
                </a:lnTo>
                <a:lnTo>
                  <a:pt x="20205" y="40201"/>
                </a:lnTo>
                <a:lnTo>
                  <a:pt x="16525" y="51512"/>
                </a:lnTo>
                <a:lnTo>
                  <a:pt x="14210" y="64547"/>
                </a:lnTo>
                <a:lnTo>
                  <a:pt x="13242" y="79317"/>
                </a:lnTo>
                <a:lnTo>
                  <a:pt x="13207" y="82931"/>
                </a:lnTo>
                <a:lnTo>
                  <a:pt x="13207" y="153670"/>
                </a:lnTo>
                <a:lnTo>
                  <a:pt x="0" y="153670"/>
                </a:lnTo>
                <a:lnTo>
                  <a:pt x="0" y="3048"/>
                </a:lnTo>
                <a:lnTo>
                  <a:pt x="13207" y="3048"/>
                </a:lnTo>
                <a:lnTo>
                  <a:pt x="13207" y="36322"/>
                </a:lnTo>
                <a:lnTo>
                  <a:pt x="13842" y="36322"/>
                </a:lnTo>
                <a:lnTo>
                  <a:pt x="18987" y="23639"/>
                </a:lnTo>
                <a:lnTo>
                  <a:pt x="26124" y="13475"/>
                </a:lnTo>
                <a:lnTo>
                  <a:pt x="30099" y="9651"/>
                </a:lnTo>
                <a:lnTo>
                  <a:pt x="41110" y="2824"/>
                </a:lnTo>
                <a:lnTo>
                  <a:pt x="53628" y="69"/>
                </a:lnTo>
                <a:lnTo>
                  <a:pt x="56133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6318" y="3260979"/>
            <a:ext cx="71120" cy="153670"/>
          </a:xfrm>
          <a:custGeom>
            <a:avLst/>
            <a:gdLst/>
            <a:ahLst/>
            <a:cxnLst/>
            <a:rect l="l" t="t" r="r" b="b"/>
            <a:pathLst>
              <a:path w="71120" h="153670">
                <a:moveTo>
                  <a:pt x="56133" y="0"/>
                </a:moveTo>
                <a:lnTo>
                  <a:pt x="61595" y="0"/>
                </a:lnTo>
                <a:lnTo>
                  <a:pt x="66548" y="888"/>
                </a:lnTo>
                <a:lnTo>
                  <a:pt x="71120" y="2794"/>
                </a:lnTo>
                <a:lnTo>
                  <a:pt x="71120" y="17145"/>
                </a:lnTo>
                <a:lnTo>
                  <a:pt x="66548" y="13970"/>
                </a:lnTo>
                <a:lnTo>
                  <a:pt x="61213" y="12319"/>
                </a:lnTo>
                <a:lnTo>
                  <a:pt x="55117" y="12319"/>
                </a:lnTo>
                <a:lnTo>
                  <a:pt x="42920" y="14726"/>
                </a:lnTo>
                <a:lnTo>
                  <a:pt x="32290" y="21949"/>
                </a:lnTo>
                <a:lnTo>
                  <a:pt x="25273" y="30607"/>
                </a:lnTo>
                <a:lnTo>
                  <a:pt x="20205" y="40201"/>
                </a:lnTo>
                <a:lnTo>
                  <a:pt x="16525" y="51512"/>
                </a:lnTo>
                <a:lnTo>
                  <a:pt x="14210" y="64547"/>
                </a:lnTo>
                <a:lnTo>
                  <a:pt x="13242" y="79317"/>
                </a:lnTo>
                <a:lnTo>
                  <a:pt x="13207" y="82931"/>
                </a:lnTo>
                <a:lnTo>
                  <a:pt x="13207" y="153670"/>
                </a:lnTo>
                <a:lnTo>
                  <a:pt x="0" y="153670"/>
                </a:lnTo>
                <a:lnTo>
                  <a:pt x="0" y="3048"/>
                </a:lnTo>
                <a:lnTo>
                  <a:pt x="13207" y="3048"/>
                </a:lnTo>
                <a:lnTo>
                  <a:pt x="13207" y="36322"/>
                </a:lnTo>
                <a:lnTo>
                  <a:pt x="13842" y="36322"/>
                </a:lnTo>
                <a:lnTo>
                  <a:pt x="18987" y="23639"/>
                </a:lnTo>
                <a:lnTo>
                  <a:pt x="26124" y="13475"/>
                </a:lnTo>
                <a:lnTo>
                  <a:pt x="30099" y="9651"/>
                </a:lnTo>
                <a:lnTo>
                  <a:pt x="41110" y="2824"/>
                </a:lnTo>
                <a:lnTo>
                  <a:pt x="53628" y="69"/>
                </a:lnTo>
                <a:lnTo>
                  <a:pt x="56133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88809" y="3260979"/>
            <a:ext cx="71120" cy="153670"/>
          </a:xfrm>
          <a:custGeom>
            <a:avLst/>
            <a:gdLst/>
            <a:ahLst/>
            <a:cxnLst/>
            <a:rect l="l" t="t" r="r" b="b"/>
            <a:pathLst>
              <a:path w="71120" h="153670">
                <a:moveTo>
                  <a:pt x="56134" y="0"/>
                </a:moveTo>
                <a:lnTo>
                  <a:pt x="61595" y="0"/>
                </a:lnTo>
                <a:lnTo>
                  <a:pt x="66548" y="888"/>
                </a:lnTo>
                <a:lnTo>
                  <a:pt x="71120" y="2794"/>
                </a:lnTo>
                <a:lnTo>
                  <a:pt x="71120" y="17145"/>
                </a:lnTo>
                <a:lnTo>
                  <a:pt x="66548" y="13970"/>
                </a:lnTo>
                <a:lnTo>
                  <a:pt x="61214" y="12319"/>
                </a:lnTo>
                <a:lnTo>
                  <a:pt x="55118" y="12319"/>
                </a:lnTo>
                <a:lnTo>
                  <a:pt x="42920" y="14726"/>
                </a:lnTo>
                <a:lnTo>
                  <a:pt x="32290" y="21949"/>
                </a:lnTo>
                <a:lnTo>
                  <a:pt x="25273" y="30607"/>
                </a:lnTo>
                <a:lnTo>
                  <a:pt x="20205" y="40201"/>
                </a:lnTo>
                <a:lnTo>
                  <a:pt x="16525" y="51512"/>
                </a:lnTo>
                <a:lnTo>
                  <a:pt x="14210" y="64547"/>
                </a:lnTo>
                <a:lnTo>
                  <a:pt x="13242" y="79317"/>
                </a:lnTo>
                <a:lnTo>
                  <a:pt x="13208" y="82931"/>
                </a:lnTo>
                <a:lnTo>
                  <a:pt x="13208" y="153670"/>
                </a:lnTo>
                <a:lnTo>
                  <a:pt x="0" y="153670"/>
                </a:lnTo>
                <a:lnTo>
                  <a:pt x="0" y="3048"/>
                </a:lnTo>
                <a:lnTo>
                  <a:pt x="13208" y="3048"/>
                </a:lnTo>
                <a:lnTo>
                  <a:pt x="13208" y="36322"/>
                </a:lnTo>
                <a:lnTo>
                  <a:pt x="13843" y="36322"/>
                </a:lnTo>
                <a:lnTo>
                  <a:pt x="18987" y="23639"/>
                </a:lnTo>
                <a:lnTo>
                  <a:pt x="26124" y="13475"/>
                </a:lnTo>
                <a:lnTo>
                  <a:pt x="30099" y="9651"/>
                </a:lnTo>
                <a:lnTo>
                  <a:pt x="41110" y="2824"/>
                </a:lnTo>
                <a:lnTo>
                  <a:pt x="53628" y="69"/>
                </a:lnTo>
                <a:lnTo>
                  <a:pt x="56134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32240" y="3260344"/>
            <a:ext cx="125729" cy="157987"/>
          </a:xfrm>
          <a:custGeom>
            <a:avLst/>
            <a:gdLst/>
            <a:ahLst/>
            <a:cxnLst/>
            <a:rect l="l" t="t" r="r" b="b"/>
            <a:pathLst>
              <a:path w="125729" h="157987">
                <a:moveTo>
                  <a:pt x="67563" y="0"/>
                </a:moveTo>
                <a:lnTo>
                  <a:pt x="81656" y="1423"/>
                </a:lnTo>
                <a:lnTo>
                  <a:pt x="93885" y="5683"/>
                </a:lnTo>
                <a:lnTo>
                  <a:pt x="104248" y="12766"/>
                </a:lnTo>
                <a:lnTo>
                  <a:pt x="110616" y="19684"/>
                </a:lnTo>
                <a:lnTo>
                  <a:pt x="116684" y="29410"/>
                </a:lnTo>
                <a:lnTo>
                  <a:pt x="121209" y="40599"/>
                </a:lnTo>
                <a:lnTo>
                  <a:pt x="124185" y="53259"/>
                </a:lnTo>
                <a:lnTo>
                  <a:pt x="125601" y="67400"/>
                </a:lnTo>
                <a:lnTo>
                  <a:pt x="125729" y="73532"/>
                </a:lnTo>
                <a:lnTo>
                  <a:pt x="125729" y="79501"/>
                </a:lnTo>
                <a:lnTo>
                  <a:pt x="14224" y="79501"/>
                </a:lnTo>
                <a:lnTo>
                  <a:pt x="15115" y="94239"/>
                </a:lnTo>
                <a:lnTo>
                  <a:pt x="17798" y="107257"/>
                </a:lnTo>
                <a:lnTo>
                  <a:pt x="22284" y="118568"/>
                </a:lnTo>
                <a:lnTo>
                  <a:pt x="28448" y="128015"/>
                </a:lnTo>
                <a:lnTo>
                  <a:pt x="37798" y="136823"/>
                </a:lnTo>
                <a:lnTo>
                  <a:pt x="49022" y="142587"/>
                </a:lnTo>
                <a:lnTo>
                  <a:pt x="62137" y="145306"/>
                </a:lnTo>
                <a:lnTo>
                  <a:pt x="67817" y="145541"/>
                </a:lnTo>
                <a:lnTo>
                  <a:pt x="79935" y="144462"/>
                </a:lnTo>
                <a:lnTo>
                  <a:pt x="91910" y="141223"/>
                </a:lnTo>
                <a:lnTo>
                  <a:pt x="103731" y="135825"/>
                </a:lnTo>
                <a:lnTo>
                  <a:pt x="115389" y="128268"/>
                </a:lnTo>
                <a:lnTo>
                  <a:pt x="117220" y="126872"/>
                </a:lnTo>
                <a:lnTo>
                  <a:pt x="117220" y="141350"/>
                </a:lnTo>
                <a:lnTo>
                  <a:pt x="106046" y="148166"/>
                </a:lnTo>
                <a:lnTo>
                  <a:pt x="94306" y="153203"/>
                </a:lnTo>
                <a:lnTo>
                  <a:pt x="82009" y="156452"/>
                </a:lnTo>
                <a:lnTo>
                  <a:pt x="69165" y="157904"/>
                </a:lnTo>
                <a:lnTo>
                  <a:pt x="65150" y="157987"/>
                </a:lnTo>
                <a:lnTo>
                  <a:pt x="51466" y="156716"/>
                </a:lnTo>
                <a:lnTo>
                  <a:pt x="39133" y="152903"/>
                </a:lnTo>
                <a:lnTo>
                  <a:pt x="28164" y="146548"/>
                </a:lnTo>
                <a:lnTo>
                  <a:pt x="18569" y="137651"/>
                </a:lnTo>
                <a:lnTo>
                  <a:pt x="11350" y="127681"/>
                </a:lnTo>
                <a:lnTo>
                  <a:pt x="6213" y="116893"/>
                </a:lnTo>
                <a:lnTo>
                  <a:pt x="2616" y="104654"/>
                </a:lnTo>
                <a:lnTo>
                  <a:pt x="553" y="90951"/>
                </a:lnTo>
                <a:lnTo>
                  <a:pt x="0" y="78104"/>
                </a:lnTo>
                <a:lnTo>
                  <a:pt x="878" y="64303"/>
                </a:lnTo>
                <a:lnTo>
                  <a:pt x="3518" y="51476"/>
                </a:lnTo>
                <a:lnTo>
                  <a:pt x="7927" y="39631"/>
                </a:lnTo>
                <a:lnTo>
                  <a:pt x="14114" y="28775"/>
                </a:lnTo>
                <a:lnTo>
                  <a:pt x="18795" y="22605"/>
                </a:lnTo>
                <a:lnTo>
                  <a:pt x="28324" y="13168"/>
                </a:lnTo>
                <a:lnTo>
                  <a:pt x="39086" y="6272"/>
                </a:lnTo>
                <a:lnTo>
                  <a:pt x="51082" y="1909"/>
                </a:lnTo>
                <a:lnTo>
                  <a:pt x="64311" y="67"/>
                </a:lnTo>
                <a:lnTo>
                  <a:pt x="67563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48014" y="3260344"/>
            <a:ext cx="112140" cy="157987"/>
          </a:xfrm>
          <a:custGeom>
            <a:avLst/>
            <a:gdLst/>
            <a:ahLst/>
            <a:cxnLst/>
            <a:rect l="l" t="t" r="r" b="b"/>
            <a:pathLst>
              <a:path w="112140" h="157987">
                <a:moveTo>
                  <a:pt x="63500" y="0"/>
                </a:moveTo>
                <a:lnTo>
                  <a:pt x="77636" y="1554"/>
                </a:lnTo>
                <a:lnTo>
                  <a:pt x="89504" y="6200"/>
                </a:lnTo>
                <a:lnTo>
                  <a:pt x="99048" y="13911"/>
                </a:lnTo>
                <a:lnTo>
                  <a:pt x="105687" y="23811"/>
                </a:lnTo>
                <a:lnTo>
                  <a:pt x="109857" y="35457"/>
                </a:lnTo>
                <a:lnTo>
                  <a:pt x="111914" y="49307"/>
                </a:lnTo>
                <a:lnTo>
                  <a:pt x="112140" y="56387"/>
                </a:lnTo>
                <a:lnTo>
                  <a:pt x="112140" y="154304"/>
                </a:lnTo>
                <a:lnTo>
                  <a:pt x="98678" y="154304"/>
                </a:lnTo>
                <a:lnTo>
                  <a:pt x="98678" y="124205"/>
                </a:lnTo>
                <a:lnTo>
                  <a:pt x="98043" y="124205"/>
                </a:lnTo>
                <a:lnTo>
                  <a:pt x="91337" y="135307"/>
                </a:lnTo>
                <a:lnTo>
                  <a:pt x="82621" y="144544"/>
                </a:lnTo>
                <a:lnTo>
                  <a:pt x="77088" y="148716"/>
                </a:lnTo>
                <a:lnTo>
                  <a:pt x="65669" y="154598"/>
                </a:lnTo>
                <a:lnTo>
                  <a:pt x="53280" y="157598"/>
                </a:lnTo>
                <a:lnTo>
                  <a:pt x="46608" y="157987"/>
                </a:lnTo>
                <a:lnTo>
                  <a:pt x="32593" y="156485"/>
                </a:lnTo>
                <a:lnTo>
                  <a:pt x="20805" y="152000"/>
                </a:lnTo>
                <a:lnTo>
                  <a:pt x="12572" y="145922"/>
                </a:lnTo>
                <a:lnTo>
                  <a:pt x="4752" y="135661"/>
                </a:lnTo>
                <a:lnTo>
                  <a:pt x="662" y="123572"/>
                </a:lnTo>
                <a:lnTo>
                  <a:pt x="0" y="115442"/>
                </a:lnTo>
                <a:lnTo>
                  <a:pt x="1682" y="102293"/>
                </a:lnTo>
                <a:lnTo>
                  <a:pt x="6732" y="91156"/>
                </a:lnTo>
                <a:lnTo>
                  <a:pt x="15155" y="82032"/>
                </a:lnTo>
                <a:lnTo>
                  <a:pt x="26955" y="74922"/>
                </a:lnTo>
                <a:lnTo>
                  <a:pt x="42136" y="69825"/>
                </a:lnTo>
                <a:lnTo>
                  <a:pt x="52324" y="67817"/>
                </a:lnTo>
                <a:lnTo>
                  <a:pt x="98678" y="60832"/>
                </a:lnTo>
                <a:lnTo>
                  <a:pt x="97080" y="42704"/>
                </a:lnTo>
                <a:lnTo>
                  <a:pt x="92286" y="28784"/>
                </a:lnTo>
                <a:lnTo>
                  <a:pt x="84295" y="19087"/>
                </a:lnTo>
                <a:lnTo>
                  <a:pt x="73108" y="13627"/>
                </a:lnTo>
                <a:lnTo>
                  <a:pt x="62102" y="12318"/>
                </a:lnTo>
                <a:lnTo>
                  <a:pt x="50136" y="13509"/>
                </a:lnTo>
                <a:lnTo>
                  <a:pt x="38316" y="17073"/>
                </a:lnTo>
                <a:lnTo>
                  <a:pt x="26653" y="23000"/>
                </a:lnTo>
                <a:lnTo>
                  <a:pt x="15158" y="31278"/>
                </a:lnTo>
                <a:lnTo>
                  <a:pt x="13842" y="32384"/>
                </a:lnTo>
                <a:lnTo>
                  <a:pt x="13842" y="16001"/>
                </a:lnTo>
                <a:lnTo>
                  <a:pt x="19303" y="11556"/>
                </a:lnTo>
                <a:lnTo>
                  <a:pt x="26924" y="7746"/>
                </a:lnTo>
                <a:lnTo>
                  <a:pt x="36449" y="4698"/>
                </a:lnTo>
                <a:lnTo>
                  <a:pt x="49340" y="1340"/>
                </a:lnTo>
                <a:lnTo>
                  <a:pt x="61579" y="25"/>
                </a:lnTo>
                <a:lnTo>
                  <a:pt x="6350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65846" y="3260344"/>
            <a:ext cx="112140" cy="157987"/>
          </a:xfrm>
          <a:custGeom>
            <a:avLst/>
            <a:gdLst/>
            <a:ahLst/>
            <a:cxnLst/>
            <a:rect l="l" t="t" r="r" b="b"/>
            <a:pathLst>
              <a:path w="112140" h="157987">
                <a:moveTo>
                  <a:pt x="63500" y="0"/>
                </a:moveTo>
                <a:lnTo>
                  <a:pt x="77636" y="1554"/>
                </a:lnTo>
                <a:lnTo>
                  <a:pt x="89504" y="6200"/>
                </a:lnTo>
                <a:lnTo>
                  <a:pt x="99048" y="13911"/>
                </a:lnTo>
                <a:lnTo>
                  <a:pt x="105687" y="23811"/>
                </a:lnTo>
                <a:lnTo>
                  <a:pt x="109857" y="35457"/>
                </a:lnTo>
                <a:lnTo>
                  <a:pt x="111914" y="49307"/>
                </a:lnTo>
                <a:lnTo>
                  <a:pt x="112140" y="56387"/>
                </a:lnTo>
                <a:lnTo>
                  <a:pt x="112140" y="154304"/>
                </a:lnTo>
                <a:lnTo>
                  <a:pt x="98678" y="154304"/>
                </a:lnTo>
                <a:lnTo>
                  <a:pt x="98678" y="124205"/>
                </a:lnTo>
                <a:lnTo>
                  <a:pt x="98044" y="124205"/>
                </a:lnTo>
                <a:lnTo>
                  <a:pt x="91337" y="135307"/>
                </a:lnTo>
                <a:lnTo>
                  <a:pt x="82621" y="144544"/>
                </a:lnTo>
                <a:lnTo>
                  <a:pt x="77088" y="148716"/>
                </a:lnTo>
                <a:lnTo>
                  <a:pt x="65669" y="154598"/>
                </a:lnTo>
                <a:lnTo>
                  <a:pt x="53280" y="157598"/>
                </a:lnTo>
                <a:lnTo>
                  <a:pt x="46608" y="157987"/>
                </a:lnTo>
                <a:lnTo>
                  <a:pt x="32593" y="156485"/>
                </a:lnTo>
                <a:lnTo>
                  <a:pt x="20805" y="152000"/>
                </a:lnTo>
                <a:lnTo>
                  <a:pt x="12573" y="145922"/>
                </a:lnTo>
                <a:lnTo>
                  <a:pt x="4752" y="135661"/>
                </a:lnTo>
                <a:lnTo>
                  <a:pt x="662" y="123572"/>
                </a:lnTo>
                <a:lnTo>
                  <a:pt x="0" y="115442"/>
                </a:lnTo>
                <a:lnTo>
                  <a:pt x="1682" y="102293"/>
                </a:lnTo>
                <a:lnTo>
                  <a:pt x="6732" y="91156"/>
                </a:lnTo>
                <a:lnTo>
                  <a:pt x="15155" y="82032"/>
                </a:lnTo>
                <a:lnTo>
                  <a:pt x="26955" y="74922"/>
                </a:lnTo>
                <a:lnTo>
                  <a:pt x="42136" y="69825"/>
                </a:lnTo>
                <a:lnTo>
                  <a:pt x="52324" y="67817"/>
                </a:lnTo>
                <a:lnTo>
                  <a:pt x="98678" y="60832"/>
                </a:lnTo>
                <a:lnTo>
                  <a:pt x="97080" y="42704"/>
                </a:lnTo>
                <a:lnTo>
                  <a:pt x="92286" y="28784"/>
                </a:lnTo>
                <a:lnTo>
                  <a:pt x="84295" y="19087"/>
                </a:lnTo>
                <a:lnTo>
                  <a:pt x="73108" y="13627"/>
                </a:lnTo>
                <a:lnTo>
                  <a:pt x="62102" y="12318"/>
                </a:lnTo>
                <a:lnTo>
                  <a:pt x="50136" y="13509"/>
                </a:lnTo>
                <a:lnTo>
                  <a:pt x="38316" y="17073"/>
                </a:lnTo>
                <a:lnTo>
                  <a:pt x="26653" y="23000"/>
                </a:lnTo>
                <a:lnTo>
                  <a:pt x="15158" y="31278"/>
                </a:lnTo>
                <a:lnTo>
                  <a:pt x="13843" y="32384"/>
                </a:lnTo>
                <a:lnTo>
                  <a:pt x="13843" y="16001"/>
                </a:lnTo>
                <a:lnTo>
                  <a:pt x="19303" y="11556"/>
                </a:lnTo>
                <a:lnTo>
                  <a:pt x="26924" y="7746"/>
                </a:lnTo>
                <a:lnTo>
                  <a:pt x="36449" y="4698"/>
                </a:lnTo>
                <a:lnTo>
                  <a:pt x="49340" y="1340"/>
                </a:lnTo>
                <a:lnTo>
                  <a:pt x="61579" y="25"/>
                </a:lnTo>
                <a:lnTo>
                  <a:pt x="6350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71714" y="3260344"/>
            <a:ext cx="112140" cy="157987"/>
          </a:xfrm>
          <a:custGeom>
            <a:avLst/>
            <a:gdLst/>
            <a:ahLst/>
            <a:cxnLst/>
            <a:rect l="l" t="t" r="r" b="b"/>
            <a:pathLst>
              <a:path w="112140" h="157987">
                <a:moveTo>
                  <a:pt x="63500" y="0"/>
                </a:moveTo>
                <a:lnTo>
                  <a:pt x="77636" y="1554"/>
                </a:lnTo>
                <a:lnTo>
                  <a:pt x="89504" y="6200"/>
                </a:lnTo>
                <a:lnTo>
                  <a:pt x="99048" y="13911"/>
                </a:lnTo>
                <a:lnTo>
                  <a:pt x="105687" y="23811"/>
                </a:lnTo>
                <a:lnTo>
                  <a:pt x="109857" y="35457"/>
                </a:lnTo>
                <a:lnTo>
                  <a:pt x="111914" y="49307"/>
                </a:lnTo>
                <a:lnTo>
                  <a:pt x="112140" y="56387"/>
                </a:lnTo>
                <a:lnTo>
                  <a:pt x="112140" y="154304"/>
                </a:lnTo>
                <a:lnTo>
                  <a:pt x="98678" y="154304"/>
                </a:lnTo>
                <a:lnTo>
                  <a:pt x="98678" y="124205"/>
                </a:lnTo>
                <a:lnTo>
                  <a:pt x="98043" y="124205"/>
                </a:lnTo>
                <a:lnTo>
                  <a:pt x="91337" y="135307"/>
                </a:lnTo>
                <a:lnTo>
                  <a:pt x="82621" y="144544"/>
                </a:lnTo>
                <a:lnTo>
                  <a:pt x="77088" y="148716"/>
                </a:lnTo>
                <a:lnTo>
                  <a:pt x="65669" y="154598"/>
                </a:lnTo>
                <a:lnTo>
                  <a:pt x="53280" y="157598"/>
                </a:lnTo>
                <a:lnTo>
                  <a:pt x="46608" y="157987"/>
                </a:lnTo>
                <a:lnTo>
                  <a:pt x="32593" y="156485"/>
                </a:lnTo>
                <a:lnTo>
                  <a:pt x="20805" y="152000"/>
                </a:lnTo>
                <a:lnTo>
                  <a:pt x="12572" y="145922"/>
                </a:lnTo>
                <a:lnTo>
                  <a:pt x="4752" y="135661"/>
                </a:lnTo>
                <a:lnTo>
                  <a:pt x="662" y="123572"/>
                </a:lnTo>
                <a:lnTo>
                  <a:pt x="0" y="115442"/>
                </a:lnTo>
                <a:lnTo>
                  <a:pt x="1682" y="102293"/>
                </a:lnTo>
                <a:lnTo>
                  <a:pt x="6732" y="91156"/>
                </a:lnTo>
                <a:lnTo>
                  <a:pt x="15155" y="82032"/>
                </a:lnTo>
                <a:lnTo>
                  <a:pt x="26955" y="74922"/>
                </a:lnTo>
                <a:lnTo>
                  <a:pt x="42136" y="69825"/>
                </a:lnTo>
                <a:lnTo>
                  <a:pt x="52324" y="67817"/>
                </a:lnTo>
                <a:lnTo>
                  <a:pt x="98678" y="60832"/>
                </a:lnTo>
                <a:lnTo>
                  <a:pt x="97080" y="42704"/>
                </a:lnTo>
                <a:lnTo>
                  <a:pt x="92286" y="28784"/>
                </a:lnTo>
                <a:lnTo>
                  <a:pt x="84295" y="19087"/>
                </a:lnTo>
                <a:lnTo>
                  <a:pt x="73108" y="13627"/>
                </a:lnTo>
                <a:lnTo>
                  <a:pt x="62102" y="12318"/>
                </a:lnTo>
                <a:lnTo>
                  <a:pt x="50136" y="13509"/>
                </a:lnTo>
                <a:lnTo>
                  <a:pt x="38316" y="17073"/>
                </a:lnTo>
                <a:lnTo>
                  <a:pt x="26653" y="23000"/>
                </a:lnTo>
                <a:lnTo>
                  <a:pt x="15158" y="31278"/>
                </a:lnTo>
                <a:lnTo>
                  <a:pt x="13842" y="32384"/>
                </a:lnTo>
                <a:lnTo>
                  <a:pt x="13842" y="16001"/>
                </a:lnTo>
                <a:lnTo>
                  <a:pt x="19303" y="11556"/>
                </a:lnTo>
                <a:lnTo>
                  <a:pt x="26924" y="7746"/>
                </a:lnTo>
                <a:lnTo>
                  <a:pt x="36449" y="4698"/>
                </a:lnTo>
                <a:lnTo>
                  <a:pt x="49340" y="1340"/>
                </a:lnTo>
                <a:lnTo>
                  <a:pt x="61579" y="25"/>
                </a:lnTo>
                <a:lnTo>
                  <a:pt x="6350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8806" y="3260344"/>
            <a:ext cx="115824" cy="154304"/>
          </a:xfrm>
          <a:custGeom>
            <a:avLst/>
            <a:gdLst/>
            <a:ahLst/>
            <a:cxnLst/>
            <a:rect l="l" t="t" r="r" b="b"/>
            <a:pathLst>
              <a:path w="115824" h="154304">
                <a:moveTo>
                  <a:pt x="65659" y="0"/>
                </a:moveTo>
                <a:lnTo>
                  <a:pt x="79789" y="1573"/>
                </a:lnTo>
                <a:lnTo>
                  <a:pt x="91660" y="6323"/>
                </a:lnTo>
                <a:lnTo>
                  <a:pt x="101249" y="14297"/>
                </a:lnTo>
                <a:lnTo>
                  <a:pt x="108804" y="25780"/>
                </a:lnTo>
                <a:lnTo>
                  <a:pt x="112934" y="37253"/>
                </a:lnTo>
                <a:lnTo>
                  <a:pt x="115261" y="50662"/>
                </a:lnTo>
                <a:lnTo>
                  <a:pt x="115824" y="62610"/>
                </a:lnTo>
                <a:lnTo>
                  <a:pt x="115824" y="154304"/>
                </a:lnTo>
                <a:lnTo>
                  <a:pt x="102362" y="154304"/>
                </a:lnTo>
                <a:lnTo>
                  <a:pt x="102362" y="66547"/>
                </a:lnTo>
                <a:lnTo>
                  <a:pt x="100958" y="47935"/>
                </a:lnTo>
                <a:lnTo>
                  <a:pt x="96740" y="33210"/>
                </a:lnTo>
                <a:lnTo>
                  <a:pt x="89697" y="22381"/>
                </a:lnTo>
                <a:lnTo>
                  <a:pt x="79818" y="15460"/>
                </a:lnTo>
                <a:lnTo>
                  <a:pt x="67094" y="12456"/>
                </a:lnTo>
                <a:lnTo>
                  <a:pt x="63246" y="12318"/>
                </a:lnTo>
                <a:lnTo>
                  <a:pt x="49982" y="13996"/>
                </a:lnTo>
                <a:lnTo>
                  <a:pt x="38316" y="19028"/>
                </a:lnTo>
                <a:lnTo>
                  <a:pt x="28247" y="27415"/>
                </a:lnTo>
                <a:lnTo>
                  <a:pt x="20264" y="38638"/>
                </a:lnTo>
                <a:lnTo>
                  <a:pt x="15639" y="50406"/>
                </a:lnTo>
                <a:lnTo>
                  <a:pt x="13577" y="63601"/>
                </a:lnTo>
                <a:lnTo>
                  <a:pt x="13462" y="67817"/>
                </a:lnTo>
                <a:lnTo>
                  <a:pt x="13462" y="154304"/>
                </a:lnTo>
                <a:lnTo>
                  <a:pt x="0" y="154304"/>
                </a:lnTo>
                <a:lnTo>
                  <a:pt x="0" y="3682"/>
                </a:lnTo>
                <a:lnTo>
                  <a:pt x="13462" y="3682"/>
                </a:lnTo>
                <a:lnTo>
                  <a:pt x="13462" y="30987"/>
                </a:lnTo>
                <a:lnTo>
                  <a:pt x="14097" y="30987"/>
                </a:lnTo>
                <a:lnTo>
                  <a:pt x="21911" y="19268"/>
                </a:lnTo>
                <a:lnTo>
                  <a:pt x="31362" y="10326"/>
                </a:lnTo>
                <a:lnTo>
                  <a:pt x="42458" y="4155"/>
                </a:lnTo>
                <a:lnTo>
                  <a:pt x="55205" y="747"/>
                </a:lnTo>
                <a:lnTo>
                  <a:pt x="65659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8720" y="3260344"/>
            <a:ext cx="142621" cy="157987"/>
          </a:xfrm>
          <a:custGeom>
            <a:avLst/>
            <a:gdLst/>
            <a:ahLst/>
            <a:cxnLst/>
            <a:rect l="l" t="t" r="r" b="b"/>
            <a:pathLst>
              <a:path w="142621" h="157987">
                <a:moveTo>
                  <a:pt x="73025" y="0"/>
                </a:moveTo>
                <a:lnTo>
                  <a:pt x="87122" y="1119"/>
                </a:lnTo>
                <a:lnTo>
                  <a:pt x="99818" y="4476"/>
                </a:lnTo>
                <a:lnTo>
                  <a:pt x="111091" y="10073"/>
                </a:lnTo>
                <a:lnTo>
                  <a:pt x="120925" y="17907"/>
                </a:lnTo>
                <a:lnTo>
                  <a:pt x="130828" y="30412"/>
                </a:lnTo>
                <a:lnTo>
                  <a:pt x="136200" y="41245"/>
                </a:lnTo>
                <a:lnTo>
                  <a:pt x="139947" y="53454"/>
                </a:lnTo>
                <a:lnTo>
                  <a:pt x="142077" y="67039"/>
                </a:lnTo>
                <a:lnTo>
                  <a:pt x="142621" y="79247"/>
                </a:lnTo>
                <a:lnTo>
                  <a:pt x="141767" y="93503"/>
                </a:lnTo>
                <a:lnTo>
                  <a:pt x="139207" y="106584"/>
                </a:lnTo>
                <a:lnTo>
                  <a:pt x="134939" y="118475"/>
                </a:lnTo>
                <a:lnTo>
                  <a:pt x="128965" y="129162"/>
                </a:lnTo>
                <a:lnTo>
                  <a:pt x="123571" y="136143"/>
                </a:lnTo>
                <a:lnTo>
                  <a:pt x="114257" y="144814"/>
                </a:lnTo>
                <a:lnTo>
                  <a:pt x="103575" y="151318"/>
                </a:lnTo>
                <a:lnTo>
                  <a:pt x="91497" y="155638"/>
                </a:lnTo>
                <a:lnTo>
                  <a:pt x="77999" y="157757"/>
                </a:lnTo>
                <a:lnTo>
                  <a:pt x="71374" y="157987"/>
                </a:lnTo>
                <a:lnTo>
                  <a:pt x="57259" y="156892"/>
                </a:lnTo>
                <a:lnTo>
                  <a:pt x="44529" y="153604"/>
                </a:lnTo>
                <a:lnTo>
                  <a:pt x="33183" y="148124"/>
                </a:lnTo>
                <a:lnTo>
                  <a:pt x="23221" y="140453"/>
                </a:lnTo>
                <a:lnTo>
                  <a:pt x="19176" y="136270"/>
                </a:lnTo>
                <a:lnTo>
                  <a:pt x="11853" y="126420"/>
                </a:lnTo>
                <a:lnTo>
                  <a:pt x="6290" y="115392"/>
                </a:lnTo>
                <a:lnTo>
                  <a:pt x="2479" y="103185"/>
                </a:lnTo>
                <a:lnTo>
                  <a:pt x="412" y="89801"/>
                </a:lnTo>
                <a:lnTo>
                  <a:pt x="0" y="79882"/>
                </a:lnTo>
                <a:lnTo>
                  <a:pt x="845" y="65198"/>
                </a:lnTo>
                <a:lnTo>
                  <a:pt x="3379" y="51887"/>
                </a:lnTo>
                <a:lnTo>
                  <a:pt x="7593" y="39951"/>
                </a:lnTo>
                <a:lnTo>
                  <a:pt x="13482" y="29389"/>
                </a:lnTo>
                <a:lnTo>
                  <a:pt x="20065" y="21208"/>
                </a:lnTo>
                <a:lnTo>
                  <a:pt x="29665" y="12782"/>
                </a:lnTo>
                <a:lnTo>
                  <a:pt x="40497" y="6492"/>
                </a:lnTo>
                <a:lnTo>
                  <a:pt x="52589" y="2321"/>
                </a:lnTo>
                <a:lnTo>
                  <a:pt x="65965" y="251"/>
                </a:lnTo>
                <a:lnTo>
                  <a:pt x="7302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39254" y="3260344"/>
            <a:ext cx="112141" cy="157987"/>
          </a:xfrm>
          <a:custGeom>
            <a:avLst/>
            <a:gdLst/>
            <a:ahLst/>
            <a:cxnLst/>
            <a:rect l="l" t="t" r="r" b="b"/>
            <a:pathLst>
              <a:path w="112141" h="157987">
                <a:moveTo>
                  <a:pt x="63500" y="0"/>
                </a:moveTo>
                <a:lnTo>
                  <a:pt x="77636" y="1554"/>
                </a:lnTo>
                <a:lnTo>
                  <a:pt x="89504" y="6200"/>
                </a:lnTo>
                <a:lnTo>
                  <a:pt x="99048" y="13911"/>
                </a:lnTo>
                <a:lnTo>
                  <a:pt x="105687" y="23811"/>
                </a:lnTo>
                <a:lnTo>
                  <a:pt x="109857" y="35457"/>
                </a:lnTo>
                <a:lnTo>
                  <a:pt x="111914" y="49307"/>
                </a:lnTo>
                <a:lnTo>
                  <a:pt x="112141" y="56387"/>
                </a:lnTo>
                <a:lnTo>
                  <a:pt x="112141" y="154304"/>
                </a:lnTo>
                <a:lnTo>
                  <a:pt x="98678" y="154304"/>
                </a:lnTo>
                <a:lnTo>
                  <a:pt x="98678" y="124205"/>
                </a:lnTo>
                <a:lnTo>
                  <a:pt x="98044" y="124205"/>
                </a:lnTo>
                <a:lnTo>
                  <a:pt x="91337" y="135307"/>
                </a:lnTo>
                <a:lnTo>
                  <a:pt x="82621" y="144544"/>
                </a:lnTo>
                <a:lnTo>
                  <a:pt x="77089" y="148716"/>
                </a:lnTo>
                <a:lnTo>
                  <a:pt x="65669" y="154598"/>
                </a:lnTo>
                <a:lnTo>
                  <a:pt x="53280" y="157598"/>
                </a:lnTo>
                <a:lnTo>
                  <a:pt x="46609" y="157987"/>
                </a:lnTo>
                <a:lnTo>
                  <a:pt x="32593" y="156485"/>
                </a:lnTo>
                <a:lnTo>
                  <a:pt x="20805" y="152000"/>
                </a:lnTo>
                <a:lnTo>
                  <a:pt x="12573" y="145922"/>
                </a:lnTo>
                <a:lnTo>
                  <a:pt x="4752" y="135661"/>
                </a:lnTo>
                <a:lnTo>
                  <a:pt x="662" y="123572"/>
                </a:lnTo>
                <a:lnTo>
                  <a:pt x="0" y="115442"/>
                </a:lnTo>
                <a:lnTo>
                  <a:pt x="1682" y="102293"/>
                </a:lnTo>
                <a:lnTo>
                  <a:pt x="6732" y="91156"/>
                </a:lnTo>
                <a:lnTo>
                  <a:pt x="15155" y="82032"/>
                </a:lnTo>
                <a:lnTo>
                  <a:pt x="26955" y="74922"/>
                </a:lnTo>
                <a:lnTo>
                  <a:pt x="42136" y="69825"/>
                </a:lnTo>
                <a:lnTo>
                  <a:pt x="52324" y="67817"/>
                </a:lnTo>
                <a:lnTo>
                  <a:pt x="98678" y="60832"/>
                </a:lnTo>
                <a:lnTo>
                  <a:pt x="97080" y="42704"/>
                </a:lnTo>
                <a:lnTo>
                  <a:pt x="92286" y="28784"/>
                </a:lnTo>
                <a:lnTo>
                  <a:pt x="84295" y="19087"/>
                </a:lnTo>
                <a:lnTo>
                  <a:pt x="73108" y="13627"/>
                </a:lnTo>
                <a:lnTo>
                  <a:pt x="62102" y="12318"/>
                </a:lnTo>
                <a:lnTo>
                  <a:pt x="50136" y="13509"/>
                </a:lnTo>
                <a:lnTo>
                  <a:pt x="38316" y="17073"/>
                </a:lnTo>
                <a:lnTo>
                  <a:pt x="26653" y="23000"/>
                </a:lnTo>
                <a:lnTo>
                  <a:pt x="15158" y="31278"/>
                </a:lnTo>
                <a:lnTo>
                  <a:pt x="13843" y="32384"/>
                </a:lnTo>
                <a:lnTo>
                  <a:pt x="13843" y="16001"/>
                </a:lnTo>
                <a:lnTo>
                  <a:pt x="19303" y="11556"/>
                </a:lnTo>
                <a:lnTo>
                  <a:pt x="26924" y="7746"/>
                </a:lnTo>
                <a:lnTo>
                  <a:pt x="36449" y="4698"/>
                </a:lnTo>
                <a:lnTo>
                  <a:pt x="49340" y="1340"/>
                </a:lnTo>
                <a:lnTo>
                  <a:pt x="61579" y="25"/>
                </a:lnTo>
                <a:lnTo>
                  <a:pt x="6350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86346" y="3260344"/>
            <a:ext cx="115824" cy="154304"/>
          </a:xfrm>
          <a:custGeom>
            <a:avLst/>
            <a:gdLst/>
            <a:ahLst/>
            <a:cxnLst/>
            <a:rect l="l" t="t" r="r" b="b"/>
            <a:pathLst>
              <a:path w="115824" h="154304">
                <a:moveTo>
                  <a:pt x="65658" y="0"/>
                </a:moveTo>
                <a:lnTo>
                  <a:pt x="79789" y="1573"/>
                </a:lnTo>
                <a:lnTo>
                  <a:pt x="91660" y="6323"/>
                </a:lnTo>
                <a:lnTo>
                  <a:pt x="101249" y="14297"/>
                </a:lnTo>
                <a:lnTo>
                  <a:pt x="108804" y="25780"/>
                </a:lnTo>
                <a:lnTo>
                  <a:pt x="112934" y="37253"/>
                </a:lnTo>
                <a:lnTo>
                  <a:pt x="115261" y="50662"/>
                </a:lnTo>
                <a:lnTo>
                  <a:pt x="115824" y="62610"/>
                </a:lnTo>
                <a:lnTo>
                  <a:pt x="115824" y="154304"/>
                </a:lnTo>
                <a:lnTo>
                  <a:pt x="102361" y="154304"/>
                </a:lnTo>
                <a:lnTo>
                  <a:pt x="102361" y="66547"/>
                </a:lnTo>
                <a:lnTo>
                  <a:pt x="100958" y="47935"/>
                </a:lnTo>
                <a:lnTo>
                  <a:pt x="96740" y="33210"/>
                </a:lnTo>
                <a:lnTo>
                  <a:pt x="89697" y="22381"/>
                </a:lnTo>
                <a:lnTo>
                  <a:pt x="79818" y="15460"/>
                </a:lnTo>
                <a:lnTo>
                  <a:pt x="67094" y="12456"/>
                </a:lnTo>
                <a:lnTo>
                  <a:pt x="63246" y="12318"/>
                </a:lnTo>
                <a:lnTo>
                  <a:pt x="49982" y="13996"/>
                </a:lnTo>
                <a:lnTo>
                  <a:pt x="38316" y="19028"/>
                </a:lnTo>
                <a:lnTo>
                  <a:pt x="28247" y="27415"/>
                </a:lnTo>
                <a:lnTo>
                  <a:pt x="20264" y="38638"/>
                </a:lnTo>
                <a:lnTo>
                  <a:pt x="15639" y="50406"/>
                </a:lnTo>
                <a:lnTo>
                  <a:pt x="13577" y="63601"/>
                </a:lnTo>
                <a:lnTo>
                  <a:pt x="13461" y="67817"/>
                </a:lnTo>
                <a:lnTo>
                  <a:pt x="13461" y="154304"/>
                </a:lnTo>
                <a:lnTo>
                  <a:pt x="0" y="154304"/>
                </a:lnTo>
                <a:lnTo>
                  <a:pt x="0" y="3682"/>
                </a:lnTo>
                <a:lnTo>
                  <a:pt x="13461" y="3682"/>
                </a:lnTo>
                <a:lnTo>
                  <a:pt x="13461" y="30987"/>
                </a:lnTo>
                <a:lnTo>
                  <a:pt x="14097" y="30987"/>
                </a:lnTo>
                <a:lnTo>
                  <a:pt x="21911" y="19268"/>
                </a:lnTo>
                <a:lnTo>
                  <a:pt x="31362" y="10326"/>
                </a:lnTo>
                <a:lnTo>
                  <a:pt x="42458" y="4155"/>
                </a:lnTo>
                <a:lnTo>
                  <a:pt x="55205" y="747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5488" y="3260344"/>
            <a:ext cx="125729" cy="157987"/>
          </a:xfrm>
          <a:custGeom>
            <a:avLst/>
            <a:gdLst/>
            <a:ahLst/>
            <a:cxnLst/>
            <a:rect l="l" t="t" r="r" b="b"/>
            <a:pathLst>
              <a:path w="125729" h="157987">
                <a:moveTo>
                  <a:pt x="67563" y="0"/>
                </a:moveTo>
                <a:lnTo>
                  <a:pt x="81656" y="1423"/>
                </a:lnTo>
                <a:lnTo>
                  <a:pt x="93885" y="5683"/>
                </a:lnTo>
                <a:lnTo>
                  <a:pt x="104248" y="12766"/>
                </a:lnTo>
                <a:lnTo>
                  <a:pt x="110616" y="19684"/>
                </a:lnTo>
                <a:lnTo>
                  <a:pt x="116684" y="29410"/>
                </a:lnTo>
                <a:lnTo>
                  <a:pt x="121209" y="40599"/>
                </a:lnTo>
                <a:lnTo>
                  <a:pt x="124185" y="53259"/>
                </a:lnTo>
                <a:lnTo>
                  <a:pt x="125601" y="67400"/>
                </a:lnTo>
                <a:lnTo>
                  <a:pt x="125729" y="73532"/>
                </a:lnTo>
                <a:lnTo>
                  <a:pt x="125729" y="79501"/>
                </a:lnTo>
                <a:lnTo>
                  <a:pt x="14223" y="79501"/>
                </a:lnTo>
                <a:lnTo>
                  <a:pt x="15115" y="94239"/>
                </a:lnTo>
                <a:lnTo>
                  <a:pt x="17798" y="107257"/>
                </a:lnTo>
                <a:lnTo>
                  <a:pt x="22284" y="118568"/>
                </a:lnTo>
                <a:lnTo>
                  <a:pt x="28447" y="128015"/>
                </a:lnTo>
                <a:lnTo>
                  <a:pt x="37798" y="136823"/>
                </a:lnTo>
                <a:lnTo>
                  <a:pt x="49022" y="142587"/>
                </a:lnTo>
                <a:lnTo>
                  <a:pt x="62137" y="145306"/>
                </a:lnTo>
                <a:lnTo>
                  <a:pt x="67817" y="145541"/>
                </a:lnTo>
                <a:lnTo>
                  <a:pt x="79935" y="144462"/>
                </a:lnTo>
                <a:lnTo>
                  <a:pt x="91910" y="141223"/>
                </a:lnTo>
                <a:lnTo>
                  <a:pt x="103731" y="135825"/>
                </a:lnTo>
                <a:lnTo>
                  <a:pt x="115389" y="128268"/>
                </a:lnTo>
                <a:lnTo>
                  <a:pt x="117220" y="126872"/>
                </a:lnTo>
                <a:lnTo>
                  <a:pt x="117220" y="141350"/>
                </a:lnTo>
                <a:lnTo>
                  <a:pt x="106046" y="148166"/>
                </a:lnTo>
                <a:lnTo>
                  <a:pt x="94306" y="153203"/>
                </a:lnTo>
                <a:lnTo>
                  <a:pt x="82009" y="156452"/>
                </a:lnTo>
                <a:lnTo>
                  <a:pt x="69165" y="157904"/>
                </a:lnTo>
                <a:lnTo>
                  <a:pt x="65150" y="157987"/>
                </a:lnTo>
                <a:lnTo>
                  <a:pt x="51466" y="156716"/>
                </a:lnTo>
                <a:lnTo>
                  <a:pt x="39133" y="152903"/>
                </a:lnTo>
                <a:lnTo>
                  <a:pt x="28164" y="146548"/>
                </a:lnTo>
                <a:lnTo>
                  <a:pt x="18569" y="137651"/>
                </a:lnTo>
                <a:lnTo>
                  <a:pt x="11350" y="127681"/>
                </a:lnTo>
                <a:lnTo>
                  <a:pt x="6213" y="116893"/>
                </a:lnTo>
                <a:lnTo>
                  <a:pt x="2616" y="104654"/>
                </a:lnTo>
                <a:lnTo>
                  <a:pt x="553" y="90951"/>
                </a:lnTo>
                <a:lnTo>
                  <a:pt x="0" y="78104"/>
                </a:lnTo>
                <a:lnTo>
                  <a:pt x="878" y="64303"/>
                </a:lnTo>
                <a:lnTo>
                  <a:pt x="3518" y="51476"/>
                </a:lnTo>
                <a:lnTo>
                  <a:pt x="7927" y="39631"/>
                </a:lnTo>
                <a:lnTo>
                  <a:pt x="14114" y="28775"/>
                </a:lnTo>
                <a:lnTo>
                  <a:pt x="18795" y="22605"/>
                </a:lnTo>
                <a:lnTo>
                  <a:pt x="28324" y="13168"/>
                </a:lnTo>
                <a:lnTo>
                  <a:pt x="39086" y="6272"/>
                </a:lnTo>
                <a:lnTo>
                  <a:pt x="51082" y="1909"/>
                </a:lnTo>
                <a:lnTo>
                  <a:pt x="64311" y="67"/>
                </a:lnTo>
                <a:lnTo>
                  <a:pt x="67563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84950" y="3260344"/>
            <a:ext cx="115824" cy="154304"/>
          </a:xfrm>
          <a:custGeom>
            <a:avLst/>
            <a:gdLst/>
            <a:ahLst/>
            <a:cxnLst/>
            <a:rect l="l" t="t" r="r" b="b"/>
            <a:pathLst>
              <a:path w="115824" h="154304">
                <a:moveTo>
                  <a:pt x="65658" y="0"/>
                </a:moveTo>
                <a:lnTo>
                  <a:pt x="79789" y="1573"/>
                </a:lnTo>
                <a:lnTo>
                  <a:pt x="91660" y="6323"/>
                </a:lnTo>
                <a:lnTo>
                  <a:pt x="101249" y="14297"/>
                </a:lnTo>
                <a:lnTo>
                  <a:pt x="108804" y="25780"/>
                </a:lnTo>
                <a:lnTo>
                  <a:pt x="112934" y="37253"/>
                </a:lnTo>
                <a:lnTo>
                  <a:pt x="115261" y="50662"/>
                </a:lnTo>
                <a:lnTo>
                  <a:pt x="115824" y="62610"/>
                </a:lnTo>
                <a:lnTo>
                  <a:pt x="115824" y="154304"/>
                </a:lnTo>
                <a:lnTo>
                  <a:pt x="102361" y="154304"/>
                </a:lnTo>
                <a:lnTo>
                  <a:pt x="102361" y="66547"/>
                </a:lnTo>
                <a:lnTo>
                  <a:pt x="100958" y="47935"/>
                </a:lnTo>
                <a:lnTo>
                  <a:pt x="96740" y="33210"/>
                </a:lnTo>
                <a:lnTo>
                  <a:pt x="89697" y="22381"/>
                </a:lnTo>
                <a:lnTo>
                  <a:pt x="79818" y="15460"/>
                </a:lnTo>
                <a:lnTo>
                  <a:pt x="67094" y="12456"/>
                </a:lnTo>
                <a:lnTo>
                  <a:pt x="63246" y="12318"/>
                </a:lnTo>
                <a:lnTo>
                  <a:pt x="49982" y="13996"/>
                </a:lnTo>
                <a:lnTo>
                  <a:pt x="38316" y="19028"/>
                </a:lnTo>
                <a:lnTo>
                  <a:pt x="28247" y="27415"/>
                </a:lnTo>
                <a:lnTo>
                  <a:pt x="20264" y="38638"/>
                </a:lnTo>
                <a:lnTo>
                  <a:pt x="15639" y="50406"/>
                </a:lnTo>
                <a:lnTo>
                  <a:pt x="13577" y="63601"/>
                </a:lnTo>
                <a:lnTo>
                  <a:pt x="13461" y="67817"/>
                </a:lnTo>
                <a:lnTo>
                  <a:pt x="13461" y="154304"/>
                </a:lnTo>
                <a:lnTo>
                  <a:pt x="0" y="154304"/>
                </a:lnTo>
                <a:lnTo>
                  <a:pt x="0" y="3682"/>
                </a:lnTo>
                <a:lnTo>
                  <a:pt x="13461" y="3682"/>
                </a:lnTo>
                <a:lnTo>
                  <a:pt x="13461" y="30987"/>
                </a:lnTo>
                <a:lnTo>
                  <a:pt x="14097" y="30987"/>
                </a:lnTo>
                <a:lnTo>
                  <a:pt x="21911" y="19268"/>
                </a:lnTo>
                <a:lnTo>
                  <a:pt x="31362" y="10326"/>
                </a:lnTo>
                <a:lnTo>
                  <a:pt x="42458" y="4155"/>
                </a:lnTo>
                <a:lnTo>
                  <a:pt x="55205" y="747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46973" y="3220339"/>
            <a:ext cx="80263" cy="197231"/>
          </a:xfrm>
          <a:custGeom>
            <a:avLst/>
            <a:gdLst/>
            <a:ahLst/>
            <a:cxnLst/>
            <a:rect l="l" t="t" r="r" b="b"/>
            <a:pathLst>
              <a:path w="80263" h="197231">
                <a:moveTo>
                  <a:pt x="40512" y="0"/>
                </a:moveTo>
                <a:lnTo>
                  <a:pt x="40512" y="43687"/>
                </a:lnTo>
                <a:lnTo>
                  <a:pt x="80263" y="43687"/>
                </a:lnTo>
                <a:lnTo>
                  <a:pt x="80263" y="56007"/>
                </a:lnTo>
                <a:lnTo>
                  <a:pt x="40512" y="56007"/>
                </a:lnTo>
                <a:lnTo>
                  <a:pt x="40512" y="155448"/>
                </a:lnTo>
                <a:lnTo>
                  <a:pt x="40512" y="165862"/>
                </a:lnTo>
                <a:lnTo>
                  <a:pt x="42163" y="173355"/>
                </a:lnTo>
                <a:lnTo>
                  <a:pt x="45466" y="178053"/>
                </a:lnTo>
                <a:lnTo>
                  <a:pt x="48768" y="182625"/>
                </a:lnTo>
                <a:lnTo>
                  <a:pt x="54355" y="185038"/>
                </a:lnTo>
                <a:lnTo>
                  <a:pt x="62229" y="185038"/>
                </a:lnTo>
                <a:lnTo>
                  <a:pt x="67691" y="185038"/>
                </a:lnTo>
                <a:lnTo>
                  <a:pt x="73786" y="183134"/>
                </a:lnTo>
                <a:lnTo>
                  <a:pt x="80263" y="179577"/>
                </a:lnTo>
                <a:lnTo>
                  <a:pt x="80263" y="192277"/>
                </a:lnTo>
                <a:lnTo>
                  <a:pt x="73278" y="195580"/>
                </a:lnTo>
                <a:lnTo>
                  <a:pt x="66548" y="197231"/>
                </a:lnTo>
                <a:lnTo>
                  <a:pt x="60451" y="197231"/>
                </a:lnTo>
                <a:lnTo>
                  <a:pt x="46174" y="194855"/>
                </a:lnTo>
                <a:lnTo>
                  <a:pt x="35844" y="187728"/>
                </a:lnTo>
                <a:lnTo>
                  <a:pt x="29473" y="175849"/>
                </a:lnTo>
                <a:lnTo>
                  <a:pt x="27072" y="159220"/>
                </a:lnTo>
                <a:lnTo>
                  <a:pt x="27050" y="157225"/>
                </a:lnTo>
                <a:lnTo>
                  <a:pt x="27050" y="56007"/>
                </a:lnTo>
                <a:lnTo>
                  <a:pt x="0" y="56007"/>
                </a:lnTo>
                <a:lnTo>
                  <a:pt x="0" y="43687"/>
                </a:lnTo>
                <a:lnTo>
                  <a:pt x="27050" y="43687"/>
                </a:lnTo>
                <a:lnTo>
                  <a:pt x="27050" y="4572"/>
                </a:lnTo>
                <a:lnTo>
                  <a:pt x="29209" y="3810"/>
                </a:lnTo>
                <a:lnTo>
                  <a:pt x="31369" y="2921"/>
                </a:lnTo>
                <a:lnTo>
                  <a:pt x="33781" y="2286"/>
                </a:lnTo>
                <a:lnTo>
                  <a:pt x="36068" y="1524"/>
                </a:lnTo>
                <a:lnTo>
                  <a:pt x="38353" y="76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76541" y="3220339"/>
            <a:ext cx="80263" cy="197231"/>
          </a:xfrm>
          <a:custGeom>
            <a:avLst/>
            <a:gdLst/>
            <a:ahLst/>
            <a:cxnLst/>
            <a:rect l="l" t="t" r="r" b="b"/>
            <a:pathLst>
              <a:path w="80263" h="197231">
                <a:moveTo>
                  <a:pt x="40512" y="0"/>
                </a:moveTo>
                <a:lnTo>
                  <a:pt x="40512" y="43687"/>
                </a:lnTo>
                <a:lnTo>
                  <a:pt x="80263" y="43687"/>
                </a:lnTo>
                <a:lnTo>
                  <a:pt x="80263" y="56007"/>
                </a:lnTo>
                <a:lnTo>
                  <a:pt x="40512" y="56007"/>
                </a:lnTo>
                <a:lnTo>
                  <a:pt x="40512" y="155448"/>
                </a:lnTo>
                <a:lnTo>
                  <a:pt x="40512" y="165862"/>
                </a:lnTo>
                <a:lnTo>
                  <a:pt x="42163" y="173355"/>
                </a:lnTo>
                <a:lnTo>
                  <a:pt x="45465" y="178053"/>
                </a:lnTo>
                <a:lnTo>
                  <a:pt x="48767" y="182625"/>
                </a:lnTo>
                <a:lnTo>
                  <a:pt x="54355" y="185038"/>
                </a:lnTo>
                <a:lnTo>
                  <a:pt x="62229" y="185038"/>
                </a:lnTo>
                <a:lnTo>
                  <a:pt x="67690" y="185038"/>
                </a:lnTo>
                <a:lnTo>
                  <a:pt x="73786" y="183134"/>
                </a:lnTo>
                <a:lnTo>
                  <a:pt x="80263" y="179577"/>
                </a:lnTo>
                <a:lnTo>
                  <a:pt x="80263" y="192277"/>
                </a:lnTo>
                <a:lnTo>
                  <a:pt x="73278" y="195580"/>
                </a:lnTo>
                <a:lnTo>
                  <a:pt x="66675" y="197231"/>
                </a:lnTo>
                <a:lnTo>
                  <a:pt x="60451" y="197231"/>
                </a:lnTo>
                <a:lnTo>
                  <a:pt x="46174" y="194855"/>
                </a:lnTo>
                <a:lnTo>
                  <a:pt x="35844" y="187728"/>
                </a:lnTo>
                <a:lnTo>
                  <a:pt x="29473" y="175849"/>
                </a:lnTo>
                <a:lnTo>
                  <a:pt x="27072" y="159220"/>
                </a:lnTo>
                <a:lnTo>
                  <a:pt x="27050" y="157225"/>
                </a:lnTo>
                <a:lnTo>
                  <a:pt x="27050" y="56007"/>
                </a:lnTo>
                <a:lnTo>
                  <a:pt x="0" y="56007"/>
                </a:lnTo>
                <a:lnTo>
                  <a:pt x="0" y="43687"/>
                </a:lnTo>
                <a:lnTo>
                  <a:pt x="27050" y="43687"/>
                </a:lnTo>
                <a:lnTo>
                  <a:pt x="27050" y="4572"/>
                </a:lnTo>
                <a:lnTo>
                  <a:pt x="29209" y="3810"/>
                </a:lnTo>
                <a:lnTo>
                  <a:pt x="31368" y="2921"/>
                </a:lnTo>
                <a:lnTo>
                  <a:pt x="33781" y="2286"/>
                </a:lnTo>
                <a:lnTo>
                  <a:pt x="36067" y="1524"/>
                </a:lnTo>
                <a:lnTo>
                  <a:pt x="38353" y="76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5793" y="3220339"/>
            <a:ext cx="80263" cy="197231"/>
          </a:xfrm>
          <a:custGeom>
            <a:avLst/>
            <a:gdLst/>
            <a:ahLst/>
            <a:cxnLst/>
            <a:rect l="l" t="t" r="r" b="b"/>
            <a:pathLst>
              <a:path w="80263" h="197231">
                <a:moveTo>
                  <a:pt x="40512" y="0"/>
                </a:moveTo>
                <a:lnTo>
                  <a:pt x="40512" y="43687"/>
                </a:lnTo>
                <a:lnTo>
                  <a:pt x="80263" y="43687"/>
                </a:lnTo>
                <a:lnTo>
                  <a:pt x="80263" y="56007"/>
                </a:lnTo>
                <a:lnTo>
                  <a:pt x="40512" y="56007"/>
                </a:lnTo>
                <a:lnTo>
                  <a:pt x="40512" y="155448"/>
                </a:lnTo>
                <a:lnTo>
                  <a:pt x="40512" y="165862"/>
                </a:lnTo>
                <a:lnTo>
                  <a:pt x="42163" y="173355"/>
                </a:lnTo>
                <a:lnTo>
                  <a:pt x="45465" y="178053"/>
                </a:lnTo>
                <a:lnTo>
                  <a:pt x="48767" y="182625"/>
                </a:lnTo>
                <a:lnTo>
                  <a:pt x="54355" y="185038"/>
                </a:lnTo>
                <a:lnTo>
                  <a:pt x="62229" y="185038"/>
                </a:lnTo>
                <a:lnTo>
                  <a:pt x="67690" y="185038"/>
                </a:lnTo>
                <a:lnTo>
                  <a:pt x="73786" y="183134"/>
                </a:lnTo>
                <a:lnTo>
                  <a:pt x="80263" y="179577"/>
                </a:lnTo>
                <a:lnTo>
                  <a:pt x="80263" y="192277"/>
                </a:lnTo>
                <a:lnTo>
                  <a:pt x="73278" y="195580"/>
                </a:lnTo>
                <a:lnTo>
                  <a:pt x="66675" y="197231"/>
                </a:lnTo>
                <a:lnTo>
                  <a:pt x="60451" y="197231"/>
                </a:lnTo>
                <a:lnTo>
                  <a:pt x="46174" y="194855"/>
                </a:lnTo>
                <a:lnTo>
                  <a:pt x="35844" y="187728"/>
                </a:lnTo>
                <a:lnTo>
                  <a:pt x="29473" y="175849"/>
                </a:lnTo>
                <a:lnTo>
                  <a:pt x="27072" y="159220"/>
                </a:lnTo>
                <a:lnTo>
                  <a:pt x="27050" y="157225"/>
                </a:lnTo>
                <a:lnTo>
                  <a:pt x="27050" y="56007"/>
                </a:lnTo>
                <a:lnTo>
                  <a:pt x="0" y="56007"/>
                </a:lnTo>
                <a:lnTo>
                  <a:pt x="0" y="43687"/>
                </a:lnTo>
                <a:lnTo>
                  <a:pt x="27050" y="43687"/>
                </a:lnTo>
                <a:lnTo>
                  <a:pt x="27050" y="4572"/>
                </a:lnTo>
                <a:lnTo>
                  <a:pt x="29209" y="3810"/>
                </a:lnTo>
                <a:lnTo>
                  <a:pt x="31368" y="2921"/>
                </a:lnTo>
                <a:lnTo>
                  <a:pt x="33781" y="2286"/>
                </a:lnTo>
                <a:lnTo>
                  <a:pt x="36067" y="1524"/>
                </a:lnTo>
                <a:lnTo>
                  <a:pt x="38353" y="76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19261" y="3203702"/>
            <a:ext cx="22606" cy="22351"/>
          </a:xfrm>
          <a:custGeom>
            <a:avLst/>
            <a:gdLst/>
            <a:ahLst/>
            <a:cxnLst/>
            <a:rect l="l" t="t" r="r" b="b"/>
            <a:pathLst>
              <a:path w="22606" h="22351">
                <a:moveTo>
                  <a:pt x="11176" y="0"/>
                </a:moveTo>
                <a:lnTo>
                  <a:pt x="14224" y="0"/>
                </a:lnTo>
                <a:lnTo>
                  <a:pt x="16891" y="888"/>
                </a:lnTo>
                <a:lnTo>
                  <a:pt x="19177" y="2921"/>
                </a:lnTo>
                <a:lnTo>
                  <a:pt x="21463" y="4825"/>
                </a:lnTo>
                <a:lnTo>
                  <a:pt x="22606" y="7493"/>
                </a:lnTo>
                <a:lnTo>
                  <a:pt x="22606" y="10922"/>
                </a:lnTo>
                <a:lnTo>
                  <a:pt x="22606" y="14097"/>
                </a:lnTo>
                <a:lnTo>
                  <a:pt x="21463" y="16763"/>
                </a:lnTo>
                <a:lnTo>
                  <a:pt x="19304" y="18923"/>
                </a:lnTo>
                <a:lnTo>
                  <a:pt x="17018" y="21209"/>
                </a:lnTo>
                <a:lnTo>
                  <a:pt x="14351" y="22351"/>
                </a:lnTo>
                <a:lnTo>
                  <a:pt x="11176" y="22351"/>
                </a:lnTo>
                <a:lnTo>
                  <a:pt x="8255" y="22351"/>
                </a:lnTo>
                <a:lnTo>
                  <a:pt x="5588" y="21209"/>
                </a:lnTo>
                <a:lnTo>
                  <a:pt x="3429" y="19050"/>
                </a:lnTo>
                <a:lnTo>
                  <a:pt x="1143" y="17018"/>
                </a:lnTo>
                <a:lnTo>
                  <a:pt x="0" y="14224"/>
                </a:lnTo>
                <a:lnTo>
                  <a:pt x="0" y="10922"/>
                </a:lnTo>
                <a:lnTo>
                  <a:pt x="0" y="7620"/>
                </a:lnTo>
                <a:lnTo>
                  <a:pt x="1143" y="5080"/>
                </a:lnTo>
                <a:lnTo>
                  <a:pt x="3429" y="3048"/>
                </a:lnTo>
                <a:lnTo>
                  <a:pt x="5715" y="1015"/>
                </a:lnTo>
                <a:lnTo>
                  <a:pt x="8255" y="0"/>
                </a:lnTo>
                <a:lnTo>
                  <a:pt x="11176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82585" y="3203702"/>
            <a:ext cx="22606" cy="22351"/>
          </a:xfrm>
          <a:custGeom>
            <a:avLst/>
            <a:gdLst/>
            <a:ahLst/>
            <a:cxnLst/>
            <a:rect l="l" t="t" r="r" b="b"/>
            <a:pathLst>
              <a:path w="22606" h="22351">
                <a:moveTo>
                  <a:pt x="11175" y="0"/>
                </a:moveTo>
                <a:lnTo>
                  <a:pt x="14224" y="0"/>
                </a:lnTo>
                <a:lnTo>
                  <a:pt x="16891" y="888"/>
                </a:lnTo>
                <a:lnTo>
                  <a:pt x="19177" y="2921"/>
                </a:lnTo>
                <a:lnTo>
                  <a:pt x="21463" y="4825"/>
                </a:lnTo>
                <a:lnTo>
                  <a:pt x="22606" y="7493"/>
                </a:lnTo>
                <a:lnTo>
                  <a:pt x="22606" y="10922"/>
                </a:lnTo>
                <a:lnTo>
                  <a:pt x="22606" y="14097"/>
                </a:lnTo>
                <a:lnTo>
                  <a:pt x="21463" y="16763"/>
                </a:lnTo>
                <a:lnTo>
                  <a:pt x="19304" y="18923"/>
                </a:lnTo>
                <a:lnTo>
                  <a:pt x="17018" y="21209"/>
                </a:lnTo>
                <a:lnTo>
                  <a:pt x="14350" y="22351"/>
                </a:lnTo>
                <a:lnTo>
                  <a:pt x="11175" y="22351"/>
                </a:lnTo>
                <a:lnTo>
                  <a:pt x="8255" y="22351"/>
                </a:lnTo>
                <a:lnTo>
                  <a:pt x="5588" y="21209"/>
                </a:lnTo>
                <a:lnTo>
                  <a:pt x="3429" y="19050"/>
                </a:lnTo>
                <a:lnTo>
                  <a:pt x="1143" y="17018"/>
                </a:lnTo>
                <a:lnTo>
                  <a:pt x="0" y="14224"/>
                </a:lnTo>
                <a:lnTo>
                  <a:pt x="0" y="10922"/>
                </a:lnTo>
                <a:lnTo>
                  <a:pt x="0" y="7620"/>
                </a:lnTo>
                <a:lnTo>
                  <a:pt x="1143" y="5080"/>
                </a:lnTo>
                <a:lnTo>
                  <a:pt x="3429" y="3048"/>
                </a:lnTo>
                <a:lnTo>
                  <a:pt x="5715" y="1015"/>
                </a:lnTo>
                <a:lnTo>
                  <a:pt x="8255" y="0"/>
                </a:lnTo>
                <a:lnTo>
                  <a:pt x="1117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26593" y="3199129"/>
            <a:ext cx="0" cy="220091"/>
          </a:xfrm>
          <a:custGeom>
            <a:avLst/>
            <a:gdLst/>
            <a:ahLst/>
            <a:cxnLst/>
            <a:rect l="l" t="t" r="r" b="b"/>
            <a:pathLst>
              <a:path h="220091">
                <a:moveTo>
                  <a:pt x="0" y="0"/>
                </a:moveTo>
                <a:lnTo>
                  <a:pt x="0" y="220091"/>
                </a:lnTo>
              </a:path>
            </a:pathLst>
          </a:custGeom>
          <a:ln w="25019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02292" y="3187065"/>
            <a:ext cx="0" cy="232156"/>
          </a:xfrm>
          <a:custGeom>
            <a:avLst/>
            <a:gdLst/>
            <a:ahLst/>
            <a:cxnLst/>
            <a:rect l="l" t="t" r="r" b="b"/>
            <a:pathLst>
              <a:path h="232156">
                <a:moveTo>
                  <a:pt x="0" y="0"/>
                </a:moveTo>
                <a:lnTo>
                  <a:pt x="0" y="232156"/>
                </a:lnTo>
              </a:path>
            </a:pathLst>
          </a:custGeom>
          <a:ln w="23876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36433" y="3187065"/>
            <a:ext cx="0" cy="232156"/>
          </a:xfrm>
          <a:custGeom>
            <a:avLst/>
            <a:gdLst/>
            <a:ahLst/>
            <a:cxnLst/>
            <a:rect l="l" t="t" r="r" b="b"/>
            <a:pathLst>
              <a:path h="232156">
                <a:moveTo>
                  <a:pt x="0" y="0"/>
                </a:moveTo>
                <a:lnTo>
                  <a:pt x="0" y="232156"/>
                </a:lnTo>
              </a:path>
            </a:pathLst>
          </a:custGeom>
          <a:ln w="23876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8499" y="4315587"/>
            <a:ext cx="69087" cy="69087"/>
          </a:xfrm>
          <a:custGeom>
            <a:avLst/>
            <a:gdLst/>
            <a:ahLst/>
            <a:cxnLst/>
            <a:rect l="l" t="t" r="r" b="b"/>
            <a:pathLst>
              <a:path w="69087" h="69087">
                <a:moveTo>
                  <a:pt x="34416" y="0"/>
                </a:moveTo>
                <a:lnTo>
                  <a:pt x="20874" y="2732"/>
                </a:lnTo>
                <a:lnTo>
                  <a:pt x="10160" y="10160"/>
                </a:lnTo>
                <a:lnTo>
                  <a:pt x="2363" y="21774"/>
                </a:lnTo>
                <a:lnTo>
                  <a:pt x="0" y="34543"/>
                </a:lnTo>
                <a:lnTo>
                  <a:pt x="15" y="35636"/>
                </a:lnTo>
                <a:lnTo>
                  <a:pt x="2755" y="48251"/>
                </a:lnTo>
                <a:lnTo>
                  <a:pt x="10160" y="58927"/>
                </a:lnTo>
                <a:lnTo>
                  <a:pt x="21704" y="66749"/>
                </a:lnTo>
                <a:lnTo>
                  <a:pt x="34416" y="69087"/>
                </a:lnTo>
                <a:lnTo>
                  <a:pt x="35629" y="69069"/>
                </a:lnTo>
                <a:lnTo>
                  <a:pt x="48193" y="66359"/>
                </a:lnTo>
                <a:lnTo>
                  <a:pt x="58927" y="58927"/>
                </a:lnTo>
                <a:lnTo>
                  <a:pt x="66724" y="47313"/>
                </a:lnTo>
                <a:lnTo>
                  <a:pt x="69087" y="34543"/>
                </a:lnTo>
                <a:lnTo>
                  <a:pt x="69072" y="33451"/>
                </a:lnTo>
                <a:lnTo>
                  <a:pt x="66332" y="20836"/>
                </a:lnTo>
                <a:lnTo>
                  <a:pt x="58927" y="10160"/>
                </a:lnTo>
                <a:lnTo>
                  <a:pt x="47148" y="2342"/>
                </a:lnTo>
                <a:lnTo>
                  <a:pt x="3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78499" y="4315587"/>
            <a:ext cx="69087" cy="69087"/>
          </a:xfrm>
          <a:custGeom>
            <a:avLst/>
            <a:gdLst/>
            <a:ahLst/>
            <a:cxnLst/>
            <a:rect l="l" t="t" r="r" b="b"/>
            <a:pathLst>
              <a:path w="69087" h="69087">
                <a:moveTo>
                  <a:pt x="34416" y="0"/>
                </a:moveTo>
                <a:lnTo>
                  <a:pt x="47148" y="2342"/>
                </a:lnTo>
                <a:lnTo>
                  <a:pt x="58042" y="9315"/>
                </a:lnTo>
                <a:lnTo>
                  <a:pt x="66332" y="20836"/>
                </a:lnTo>
                <a:lnTo>
                  <a:pt x="69072" y="33451"/>
                </a:lnTo>
                <a:lnTo>
                  <a:pt x="69087" y="34543"/>
                </a:lnTo>
                <a:lnTo>
                  <a:pt x="66724" y="47313"/>
                </a:lnTo>
                <a:lnTo>
                  <a:pt x="59689" y="58145"/>
                </a:lnTo>
                <a:lnTo>
                  <a:pt x="48193" y="66359"/>
                </a:lnTo>
                <a:lnTo>
                  <a:pt x="35629" y="69069"/>
                </a:lnTo>
                <a:lnTo>
                  <a:pt x="34416" y="69087"/>
                </a:lnTo>
                <a:lnTo>
                  <a:pt x="21704" y="66749"/>
                </a:lnTo>
                <a:lnTo>
                  <a:pt x="10855" y="59618"/>
                </a:lnTo>
                <a:lnTo>
                  <a:pt x="2755" y="48251"/>
                </a:lnTo>
                <a:lnTo>
                  <a:pt x="15" y="35636"/>
                </a:lnTo>
                <a:lnTo>
                  <a:pt x="0" y="34543"/>
                </a:lnTo>
                <a:lnTo>
                  <a:pt x="2363" y="21774"/>
                </a:lnTo>
                <a:lnTo>
                  <a:pt x="9398" y="10942"/>
                </a:lnTo>
                <a:lnTo>
                  <a:pt x="20874" y="2732"/>
                </a:lnTo>
                <a:lnTo>
                  <a:pt x="33457" y="12"/>
                </a:lnTo>
                <a:lnTo>
                  <a:pt x="34416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553" y="4222496"/>
            <a:ext cx="1503933" cy="229108"/>
          </a:xfrm>
          <a:custGeom>
            <a:avLst/>
            <a:gdLst/>
            <a:ahLst/>
            <a:cxnLst/>
            <a:rect l="l" t="t" r="r" b="b"/>
            <a:pathLst>
              <a:path w="1503933" h="229108">
                <a:moveTo>
                  <a:pt x="60832" y="225424"/>
                </a:moveTo>
                <a:lnTo>
                  <a:pt x="75311" y="225424"/>
                </a:lnTo>
                <a:lnTo>
                  <a:pt x="75311" y="27939"/>
                </a:lnTo>
                <a:lnTo>
                  <a:pt x="136144" y="27939"/>
                </a:lnTo>
                <a:lnTo>
                  <a:pt x="136144" y="14477"/>
                </a:lnTo>
                <a:lnTo>
                  <a:pt x="0" y="14477"/>
                </a:lnTo>
                <a:lnTo>
                  <a:pt x="0" y="27939"/>
                </a:lnTo>
                <a:lnTo>
                  <a:pt x="60832" y="27939"/>
                </a:lnTo>
                <a:lnTo>
                  <a:pt x="60832" y="225424"/>
                </a:lnTo>
                <a:close/>
              </a:path>
              <a:path w="1503933" h="229108">
                <a:moveTo>
                  <a:pt x="988949" y="2412"/>
                </a:moveTo>
                <a:lnTo>
                  <a:pt x="988949" y="225424"/>
                </a:lnTo>
                <a:lnTo>
                  <a:pt x="1002411" y="225424"/>
                </a:lnTo>
                <a:lnTo>
                  <a:pt x="1002411" y="2412"/>
                </a:lnTo>
                <a:lnTo>
                  <a:pt x="988949" y="2412"/>
                </a:lnTo>
                <a:close/>
              </a:path>
              <a:path w="1503933" h="229108">
                <a:moveTo>
                  <a:pt x="971042" y="16636"/>
                </a:moveTo>
                <a:lnTo>
                  <a:pt x="971042" y="2920"/>
                </a:lnTo>
                <a:lnTo>
                  <a:pt x="966851" y="1015"/>
                </a:lnTo>
                <a:lnTo>
                  <a:pt x="961517" y="0"/>
                </a:lnTo>
                <a:lnTo>
                  <a:pt x="955040" y="0"/>
                </a:lnTo>
                <a:lnTo>
                  <a:pt x="947687" y="577"/>
                </a:lnTo>
                <a:lnTo>
                  <a:pt x="935547" y="4607"/>
                </a:lnTo>
                <a:lnTo>
                  <a:pt x="925195" y="12445"/>
                </a:lnTo>
                <a:lnTo>
                  <a:pt x="918596" y="21978"/>
                </a:lnTo>
                <a:lnTo>
                  <a:pt x="914601" y="34040"/>
                </a:lnTo>
                <a:lnTo>
                  <a:pt x="913256" y="48640"/>
                </a:lnTo>
                <a:lnTo>
                  <a:pt x="913256" y="74802"/>
                </a:lnTo>
                <a:lnTo>
                  <a:pt x="886205" y="74802"/>
                </a:lnTo>
                <a:lnTo>
                  <a:pt x="886205" y="87121"/>
                </a:lnTo>
                <a:lnTo>
                  <a:pt x="913256" y="87121"/>
                </a:lnTo>
                <a:lnTo>
                  <a:pt x="913256" y="225424"/>
                </a:lnTo>
                <a:lnTo>
                  <a:pt x="926719" y="225424"/>
                </a:lnTo>
                <a:lnTo>
                  <a:pt x="926719" y="87121"/>
                </a:lnTo>
                <a:lnTo>
                  <a:pt x="966597" y="87121"/>
                </a:lnTo>
                <a:lnTo>
                  <a:pt x="966597" y="74802"/>
                </a:lnTo>
                <a:lnTo>
                  <a:pt x="926719" y="74802"/>
                </a:lnTo>
                <a:lnTo>
                  <a:pt x="926719" y="49656"/>
                </a:lnTo>
                <a:lnTo>
                  <a:pt x="927618" y="37489"/>
                </a:lnTo>
                <a:lnTo>
                  <a:pt x="932432" y="23586"/>
                </a:lnTo>
                <a:lnTo>
                  <a:pt x="941403" y="15233"/>
                </a:lnTo>
                <a:lnTo>
                  <a:pt x="954531" y="12445"/>
                </a:lnTo>
                <a:lnTo>
                  <a:pt x="961898" y="12445"/>
                </a:lnTo>
                <a:lnTo>
                  <a:pt x="967358" y="13842"/>
                </a:lnTo>
                <a:lnTo>
                  <a:pt x="971042" y="16636"/>
                </a:lnTo>
                <a:close/>
              </a:path>
              <a:path w="1503933" h="229108">
                <a:moveTo>
                  <a:pt x="1040511" y="151002"/>
                </a:moveTo>
                <a:lnTo>
                  <a:pt x="1040923" y="160921"/>
                </a:lnTo>
                <a:lnTo>
                  <a:pt x="1042990" y="174305"/>
                </a:lnTo>
                <a:lnTo>
                  <a:pt x="1046801" y="186512"/>
                </a:lnTo>
                <a:lnTo>
                  <a:pt x="1052364" y="197540"/>
                </a:lnTo>
                <a:lnTo>
                  <a:pt x="1059688" y="207390"/>
                </a:lnTo>
                <a:lnTo>
                  <a:pt x="1055723" y="165538"/>
                </a:lnTo>
                <a:lnTo>
                  <a:pt x="1054735" y="151256"/>
                </a:lnTo>
                <a:lnTo>
                  <a:pt x="1055893" y="134888"/>
                </a:lnTo>
                <a:lnTo>
                  <a:pt x="1058890" y="122047"/>
                </a:lnTo>
                <a:lnTo>
                  <a:pt x="1063749" y="110866"/>
                </a:lnTo>
                <a:lnTo>
                  <a:pt x="1070482" y="101345"/>
                </a:lnTo>
                <a:lnTo>
                  <a:pt x="1076256" y="95700"/>
                </a:lnTo>
                <a:lnTo>
                  <a:pt x="1086816" y="88888"/>
                </a:lnTo>
                <a:lnTo>
                  <a:pt x="1099026" y="84801"/>
                </a:lnTo>
                <a:lnTo>
                  <a:pt x="1112901" y="83438"/>
                </a:lnTo>
                <a:lnTo>
                  <a:pt x="1120711" y="83836"/>
                </a:lnTo>
                <a:lnTo>
                  <a:pt x="1133859" y="86716"/>
                </a:lnTo>
                <a:lnTo>
                  <a:pt x="1145045" y="92352"/>
                </a:lnTo>
                <a:lnTo>
                  <a:pt x="1154302" y="100710"/>
                </a:lnTo>
                <a:lnTo>
                  <a:pt x="1160937" y="110672"/>
                </a:lnTo>
                <a:lnTo>
                  <a:pt x="1165373" y="121994"/>
                </a:lnTo>
                <a:lnTo>
                  <a:pt x="1168026" y="135145"/>
                </a:lnTo>
                <a:lnTo>
                  <a:pt x="1168907" y="150113"/>
                </a:lnTo>
                <a:lnTo>
                  <a:pt x="1168907" y="150439"/>
                </a:lnTo>
                <a:lnTo>
                  <a:pt x="1167970" y="165115"/>
                </a:lnTo>
                <a:lnTo>
                  <a:pt x="1165218" y="178117"/>
                </a:lnTo>
                <a:lnTo>
                  <a:pt x="1160628" y="189423"/>
                </a:lnTo>
                <a:lnTo>
                  <a:pt x="1154176" y="199008"/>
                </a:lnTo>
                <a:lnTo>
                  <a:pt x="1149086" y="204285"/>
                </a:lnTo>
                <a:lnTo>
                  <a:pt x="1154768" y="215934"/>
                </a:lnTo>
                <a:lnTo>
                  <a:pt x="1164081" y="207263"/>
                </a:lnTo>
                <a:lnTo>
                  <a:pt x="1169476" y="200282"/>
                </a:lnTo>
                <a:lnTo>
                  <a:pt x="1175450" y="189595"/>
                </a:lnTo>
                <a:lnTo>
                  <a:pt x="1179718" y="177704"/>
                </a:lnTo>
                <a:lnTo>
                  <a:pt x="1182278" y="164623"/>
                </a:lnTo>
                <a:lnTo>
                  <a:pt x="1183131" y="150367"/>
                </a:lnTo>
                <a:lnTo>
                  <a:pt x="1182588" y="138159"/>
                </a:lnTo>
                <a:lnTo>
                  <a:pt x="1180458" y="124574"/>
                </a:lnTo>
                <a:lnTo>
                  <a:pt x="1176711" y="112365"/>
                </a:lnTo>
                <a:lnTo>
                  <a:pt x="1171339" y="101532"/>
                </a:lnTo>
                <a:lnTo>
                  <a:pt x="1164336" y="92074"/>
                </a:lnTo>
                <a:lnTo>
                  <a:pt x="1151602" y="81193"/>
                </a:lnTo>
                <a:lnTo>
                  <a:pt x="1140329" y="75596"/>
                </a:lnTo>
                <a:lnTo>
                  <a:pt x="1127633" y="72239"/>
                </a:lnTo>
                <a:lnTo>
                  <a:pt x="1113536" y="71119"/>
                </a:lnTo>
                <a:lnTo>
                  <a:pt x="1106476" y="71371"/>
                </a:lnTo>
                <a:lnTo>
                  <a:pt x="1093100" y="73441"/>
                </a:lnTo>
                <a:lnTo>
                  <a:pt x="1081008" y="77612"/>
                </a:lnTo>
                <a:lnTo>
                  <a:pt x="1070176" y="83902"/>
                </a:lnTo>
                <a:lnTo>
                  <a:pt x="1060577" y="92328"/>
                </a:lnTo>
                <a:lnTo>
                  <a:pt x="1053993" y="100509"/>
                </a:lnTo>
                <a:lnTo>
                  <a:pt x="1048104" y="111071"/>
                </a:lnTo>
                <a:lnTo>
                  <a:pt x="1043890" y="123007"/>
                </a:lnTo>
                <a:lnTo>
                  <a:pt x="1041356" y="136318"/>
                </a:lnTo>
                <a:lnTo>
                  <a:pt x="1040511" y="151002"/>
                </a:lnTo>
                <a:close/>
              </a:path>
              <a:path w="1503933" h="229108">
                <a:moveTo>
                  <a:pt x="1154768" y="215934"/>
                </a:moveTo>
                <a:lnTo>
                  <a:pt x="1149086" y="204285"/>
                </a:lnTo>
                <a:lnTo>
                  <a:pt x="1138774" y="211172"/>
                </a:lnTo>
                <a:lnTo>
                  <a:pt x="1126500" y="215292"/>
                </a:lnTo>
                <a:lnTo>
                  <a:pt x="1112266" y="216661"/>
                </a:lnTo>
                <a:lnTo>
                  <a:pt x="1103603" y="216154"/>
                </a:lnTo>
                <a:lnTo>
                  <a:pt x="1090706" y="213107"/>
                </a:lnTo>
                <a:lnTo>
                  <a:pt x="1079533" y="207307"/>
                </a:lnTo>
                <a:lnTo>
                  <a:pt x="1070102" y="198754"/>
                </a:lnTo>
                <a:lnTo>
                  <a:pt x="1063668" y="189613"/>
                </a:lnTo>
                <a:lnTo>
                  <a:pt x="1058696" y="178328"/>
                </a:lnTo>
                <a:lnTo>
                  <a:pt x="1055723" y="165538"/>
                </a:lnTo>
                <a:lnTo>
                  <a:pt x="1059688" y="207390"/>
                </a:lnTo>
                <a:lnTo>
                  <a:pt x="1063732" y="211573"/>
                </a:lnTo>
                <a:lnTo>
                  <a:pt x="1073694" y="219244"/>
                </a:lnTo>
                <a:lnTo>
                  <a:pt x="1085040" y="224724"/>
                </a:lnTo>
                <a:lnTo>
                  <a:pt x="1097770" y="228012"/>
                </a:lnTo>
                <a:lnTo>
                  <a:pt x="1111885" y="229107"/>
                </a:lnTo>
                <a:lnTo>
                  <a:pt x="1118510" y="228877"/>
                </a:lnTo>
                <a:lnTo>
                  <a:pt x="1132008" y="226758"/>
                </a:lnTo>
                <a:lnTo>
                  <a:pt x="1144086" y="222438"/>
                </a:lnTo>
                <a:lnTo>
                  <a:pt x="1154768" y="215934"/>
                </a:lnTo>
                <a:close/>
              </a:path>
              <a:path w="1503933" h="229108">
                <a:moveTo>
                  <a:pt x="110871" y="151002"/>
                </a:moveTo>
                <a:lnTo>
                  <a:pt x="111283" y="160921"/>
                </a:lnTo>
                <a:lnTo>
                  <a:pt x="113350" y="174305"/>
                </a:lnTo>
                <a:lnTo>
                  <a:pt x="117161" y="186512"/>
                </a:lnTo>
                <a:lnTo>
                  <a:pt x="122724" y="197540"/>
                </a:lnTo>
                <a:lnTo>
                  <a:pt x="130048" y="207390"/>
                </a:lnTo>
                <a:lnTo>
                  <a:pt x="126083" y="165538"/>
                </a:lnTo>
                <a:lnTo>
                  <a:pt x="125095" y="151256"/>
                </a:lnTo>
                <a:lnTo>
                  <a:pt x="126253" y="134888"/>
                </a:lnTo>
                <a:lnTo>
                  <a:pt x="129250" y="122047"/>
                </a:lnTo>
                <a:lnTo>
                  <a:pt x="134109" y="110866"/>
                </a:lnTo>
                <a:lnTo>
                  <a:pt x="140843" y="101345"/>
                </a:lnTo>
                <a:lnTo>
                  <a:pt x="146616" y="95700"/>
                </a:lnTo>
                <a:lnTo>
                  <a:pt x="157176" y="88888"/>
                </a:lnTo>
                <a:lnTo>
                  <a:pt x="169386" y="84801"/>
                </a:lnTo>
                <a:lnTo>
                  <a:pt x="183261" y="83438"/>
                </a:lnTo>
                <a:lnTo>
                  <a:pt x="191071" y="83836"/>
                </a:lnTo>
                <a:lnTo>
                  <a:pt x="204219" y="86716"/>
                </a:lnTo>
                <a:lnTo>
                  <a:pt x="215405" y="92352"/>
                </a:lnTo>
                <a:lnTo>
                  <a:pt x="224663" y="100710"/>
                </a:lnTo>
                <a:lnTo>
                  <a:pt x="231297" y="110672"/>
                </a:lnTo>
                <a:lnTo>
                  <a:pt x="235733" y="121994"/>
                </a:lnTo>
                <a:lnTo>
                  <a:pt x="238386" y="135145"/>
                </a:lnTo>
                <a:lnTo>
                  <a:pt x="239268" y="150113"/>
                </a:lnTo>
                <a:lnTo>
                  <a:pt x="239267" y="150439"/>
                </a:lnTo>
                <a:lnTo>
                  <a:pt x="238330" y="165115"/>
                </a:lnTo>
                <a:lnTo>
                  <a:pt x="235578" y="178117"/>
                </a:lnTo>
                <a:lnTo>
                  <a:pt x="230988" y="189423"/>
                </a:lnTo>
                <a:lnTo>
                  <a:pt x="224536" y="199008"/>
                </a:lnTo>
                <a:lnTo>
                  <a:pt x="219446" y="204285"/>
                </a:lnTo>
                <a:lnTo>
                  <a:pt x="225128" y="215934"/>
                </a:lnTo>
                <a:lnTo>
                  <a:pt x="234442" y="207263"/>
                </a:lnTo>
                <a:lnTo>
                  <a:pt x="239836" y="200282"/>
                </a:lnTo>
                <a:lnTo>
                  <a:pt x="245810" y="189595"/>
                </a:lnTo>
                <a:lnTo>
                  <a:pt x="250078" y="177704"/>
                </a:lnTo>
                <a:lnTo>
                  <a:pt x="252638" y="164623"/>
                </a:lnTo>
                <a:lnTo>
                  <a:pt x="253492" y="150367"/>
                </a:lnTo>
                <a:lnTo>
                  <a:pt x="252948" y="138159"/>
                </a:lnTo>
                <a:lnTo>
                  <a:pt x="250818" y="124574"/>
                </a:lnTo>
                <a:lnTo>
                  <a:pt x="247071" y="112365"/>
                </a:lnTo>
                <a:lnTo>
                  <a:pt x="241699" y="101532"/>
                </a:lnTo>
                <a:lnTo>
                  <a:pt x="234696" y="92074"/>
                </a:lnTo>
                <a:lnTo>
                  <a:pt x="221962" y="81193"/>
                </a:lnTo>
                <a:lnTo>
                  <a:pt x="210689" y="75596"/>
                </a:lnTo>
                <a:lnTo>
                  <a:pt x="197993" y="72239"/>
                </a:lnTo>
                <a:lnTo>
                  <a:pt x="183896" y="71119"/>
                </a:lnTo>
                <a:lnTo>
                  <a:pt x="176836" y="71371"/>
                </a:lnTo>
                <a:lnTo>
                  <a:pt x="163460" y="73441"/>
                </a:lnTo>
                <a:lnTo>
                  <a:pt x="151368" y="77612"/>
                </a:lnTo>
                <a:lnTo>
                  <a:pt x="140536" y="83902"/>
                </a:lnTo>
                <a:lnTo>
                  <a:pt x="130937" y="92328"/>
                </a:lnTo>
                <a:lnTo>
                  <a:pt x="124353" y="100509"/>
                </a:lnTo>
                <a:lnTo>
                  <a:pt x="118464" y="111071"/>
                </a:lnTo>
                <a:lnTo>
                  <a:pt x="114250" y="123007"/>
                </a:lnTo>
                <a:lnTo>
                  <a:pt x="111716" y="136318"/>
                </a:lnTo>
                <a:lnTo>
                  <a:pt x="110871" y="151002"/>
                </a:lnTo>
                <a:close/>
              </a:path>
              <a:path w="1503933" h="229108">
                <a:moveTo>
                  <a:pt x="225128" y="215934"/>
                </a:moveTo>
                <a:lnTo>
                  <a:pt x="219446" y="204285"/>
                </a:lnTo>
                <a:lnTo>
                  <a:pt x="209134" y="211172"/>
                </a:lnTo>
                <a:lnTo>
                  <a:pt x="196860" y="215292"/>
                </a:lnTo>
                <a:lnTo>
                  <a:pt x="182625" y="216661"/>
                </a:lnTo>
                <a:lnTo>
                  <a:pt x="173963" y="216154"/>
                </a:lnTo>
                <a:lnTo>
                  <a:pt x="161066" y="213107"/>
                </a:lnTo>
                <a:lnTo>
                  <a:pt x="149893" y="207307"/>
                </a:lnTo>
                <a:lnTo>
                  <a:pt x="140462" y="198754"/>
                </a:lnTo>
                <a:lnTo>
                  <a:pt x="134028" y="189613"/>
                </a:lnTo>
                <a:lnTo>
                  <a:pt x="129056" y="178328"/>
                </a:lnTo>
                <a:lnTo>
                  <a:pt x="126083" y="165538"/>
                </a:lnTo>
                <a:lnTo>
                  <a:pt x="130048" y="207390"/>
                </a:lnTo>
                <a:lnTo>
                  <a:pt x="134092" y="211573"/>
                </a:lnTo>
                <a:lnTo>
                  <a:pt x="144054" y="219244"/>
                </a:lnTo>
                <a:lnTo>
                  <a:pt x="155400" y="224724"/>
                </a:lnTo>
                <a:lnTo>
                  <a:pt x="168130" y="228012"/>
                </a:lnTo>
                <a:lnTo>
                  <a:pt x="182245" y="229107"/>
                </a:lnTo>
                <a:lnTo>
                  <a:pt x="188870" y="228877"/>
                </a:lnTo>
                <a:lnTo>
                  <a:pt x="202368" y="226758"/>
                </a:lnTo>
                <a:lnTo>
                  <a:pt x="214446" y="222438"/>
                </a:lnTo>
                <a:lnTo>
                  <a:pt x="225128" y="215934"/>
                </a:lnTo>
                <a:close/>
              </a:path>
              <a:path w="1503933" h="229108">
                <a:moveTo>
                  <a:pt x="551561" y="74802"/>
                </a:moveTo>
                <a:lnTo>
                  <a:pt x="551561" y="225424"/>
                </a:lnTo>
                <a:lnTo>
                  <a:pt x="565023" y="225424"/>
                </a:lnTo>
                <a:lnTo>
                  <a:pt x="565023" y="74802"/>
                </a:lnTo>
                <a:lnTo>
                  <a:pt x="551561" y="74802"/>
                </a:lnTo>
                <a:close/>
              </a:path>
              <a:path w="1503933" h="229108">
                <a:moveTo>
                  <a:pt x="304685" y="187391"/>
                </a:moveTo>
                <a:lnTo>
                  <a:pt x="302297" y="174238"/>
                </a:lnTo>
                <a:lnTo>
                  <a:pt x="301498" y="158495"/>
                </a:lnTo>
                <a:lnTo>
                  <a:pt x="301498" y="74802"/>
                </a:lnTo>
                <a:lnTo>
                  <a:pt x="287781" y="74802"/>
                </a:lnTo>
                <a:lnTo>
                  <a:pt x="287781" y="161797"/>
                </a:lnTo>
                <a:lnTo>
                  <a:pt x="288459" y="176108"/>
                </a:lnTo>
                <a:lnTo>
                  <a:pt x="291404" y="192292"/>
                </a:lnTo>
                <a:lnTo>
                  <a:pt x="296682" y="205539"/>
                </a:lnTo>
                <a:lnTo>
                  <a:pt x="304293" y="215846"/>
                </a:lnTo>
                <a:lnTo>
                  <a:pt x="314236" y="223212"/>
                </a:lnTo>
                <a:lnTo>
                  <a:pt x="326512" y="227633"/>
                </a:lnTo>
                <a:lnTo>
                  <a:pt x="341122" y="229107"/>
                </a:lnTo>
                <a:lnTo>
                  <a:pt x="348793" y="228656"/>
                </a:lnTo>
                <a:lnTo>
                  <a:pt x="361525" y="225497"/>
                </a:lnTo>
                <a:lnTo>
                  <a:pt x="372586" y="219329"/>
                </a:lnTo>
                <a:lnTo>
                  <a:pt x="381993" y="210157"/>
                </a:lnTo>
                <a:lnTo>
                  <a:pt x="389763" y="197992"/>
                </a:lnTo>
                <a:lnTo>
                  <a:pt x="390398" y="197992"/>
                </a:lnTo>
                <a:lnTo>
                  <a:pt x="390398" y="225424"/>
                </a:lnTo>
                <a:lnTo>
                  <a:pt x="403987" y="225424"/>
                </a:lnTo>
                <a:lnTo>
                  <a:pt x="403987" y="74802"/>
                </a:lnTo>
                <a:lnTo>
                  <a:pt x="390398" y="74802"/>
                </a:lnTo>
                <a:lnTo>
                  <a:pt x="390398" y="160019"/>
                </a:lnTo>
                <a:lnTo>
                  <a:pt x="390214" y="165925"/>
                </a:lnTo>
                <a:lnTo>
                  <a:pt x="388155" y="179453"/>
                </a:lnTo>
                <a:lnTo>
                  <a:pt x="383843" y="191200"/>
                </a:lnTo>
                <a:lnTo>
                  <a:pt x="377317" y="201167"/>
                </a:lnTo>
                <a:lnTo>
                  <a:pt x="368247" y="209451"/>
                </a:lnTo>
                <a:lnTo>
                  <a:pt x="356756" y="214854"/>
                </a:lnTo>
                <a:lnTo>
                  <a:pt x="343407" y="216661"/>
                </a:lnTo>
                <a:lnTo>
                  <a:pt x="332662" y="215684"/>
                </a:lnTo>
                <a:lnTo>
                  <a:pt x="320605" y="211128"/>
                </a:lnTo>
                <a:lnTo>
                  <a:pt x="311657" y="202818"/>
                </a:lnTo>
                <a:lnTo>
                  <a:pt x="308645" y="197921"/>
                </a:lnTo>
                <a:lnTo>
                  <a:pt x="304685" y="187391"/>
                </a:lnTo>
                <a:close/>
              </a:path>
              <a:path w="1503933" h="229108">
                <a:moveTo>
                  <a:pt x="482600" y="81406"/>
                </a:moveTo>
                <a:lnTo>
                  <a:pt x="478625" y="85230"/>
                </a:lnTo>
                <a:lnTo>
                  <a:pt x="471488" y="95394"/>
                </a:lnTo>
                <a:lnTo>
                  <a:pt x="466344" y="108076"/>
                </a:lnTo>
                <a:lnTo>
                  <a:pt x="465708" y="108076"/>
                </a:lnTo>
                <a:lnTo>
                  <a:pt x="465708" y="74802"/>
                </a:lnTo>
                <a:lnTo>
                  <a:pt x="452500" y="74802"/>
                </a:lnTo>
                <a:lnTo>
                  <a:pt x="452500" y="225424"/>
                </a:lnTo>
                <a:lnTo>
                  <a:pt x="465708" y="225424"/>
                </a:lnTo>
                <a:lnTo>
                  <a:pt x="465743" y="151072"/>
                </a:lnTo>
                <a:lnTo>
                  <a:pt x="466711" y="136302"/>
                </a:lnTo>
                <a:lnTo>
                  <a:pt x="469026" y="123267"/>
                </a:lnTo>
                <a:lnTo>
                  <a:pt x="472706" y="111956"/>
                </a:lnTo>
                <a:lnTo>
                  <a:pt x="477774" y="102361"/>
                </a:lnTo>
                <a:lnTo>
                  <a:pt x="484791" y="93704"/>
                </a:lnTo>
                <a:lnTo>
                  <a:pt x="495421" y="86481"/>
                </a:lnTo>
                <a:lnTo>
                  <a:pt x="507619" y="84073"/>
                </a:lnTo>
                <a:lnTo>
                  <a:pt x="513715" y="84073"/>
                </a:lnTo>
                <a:lnTo>
                  <a:pt x="519049" y="85724"/>
                </a:lnTo>
                <a:lnTo>
                  <a:pt x="523621" y="88899"/>
                </a:lnTo>
                <a:lnTo>
                  <a:pt x="523621" y="74548"/>
                </a:lnTo>
                <a:lnTo>
                  <a:pt x="519049" y="72643"/>
                </a:lnTo>
                <a:lnTo>
                  <a:pt x="514096" y="71754"/>
                </a:lnTo>
                <a:lnTo>
                  <a:pt x="506129" y="71824"/>
                </a:lnTo>
                <a:lnTo>
                  <a:pt x="493611" y="74579"/>
                </a:lnTo>
                <a:lnTo>
                  <a:pt x="482600" y="81406"/>
                </a:lnTo>
                <a:close/>
              </a:path>
              <a:path w="1503933" h="229108">
                <a:moveTo>
                  <a:pt x="1431671" y="102996"/>
                </a:moveTo>
                <a:lnTo>
                  <a:pt x="1434719" y="96265"/>
                </a:lnTo>
                <a:lnTo>
                  <a:pt x="1440815" y="91185"/>
                </a:lnTo>
                <a:lnTo>
                  <a:pt x="1446911" y="86105"/>
                </a:lnTo>
                <a:lnTo>
                  <a:pt x="1454912" y="83438"/>
                </a:lnTo>
                <a:lnTo>
                  <a:pt x="1464818" y="83438"/>
                </a:lnTo>
                <a:lnTo>
                  <a:pt x="1475527" y="84438"/>
                </a:lnTo>
                <a:lnTo>
                  <a:pt x="1487691" y="88081"/>
                </a:lnTo>
                <a:lnTo>
                  <a:pt x="1499489" y="94360"/>
                </a:lnTo>
                <a:lnTo>
                  <a:pt x="1499489" y="78993"/>
                </a:lnTo>
                <a:lnTo>
                  <a:pt x="1492120" y="75514"/>
                </a:lnTo>
                <a:lnTo>
                  <a:pt x="1479978" y="72225"/>
                </a:lnTo>
                <a:lnTo>
                  <a:pt x="1466342" y="71119"/>
                </a:lnTo>
                <a:lnTo>
                  <a:pt x="1454280" y="72160"/>
                </a:lnTo>
                <a:lnTo>
                  <a:pt x="1442116" y="75900"/>
                </a:lnTo>
                <a:lnTo>
                  <a:pt x="1431544" y="82422"/>
                </a:lnTo>
                <a:lnTo>
                  <a:pt x="1425949" y="87885"/>
                </a:lnTo>
                <a:lnTo>
                  <a:pt x="1419675" y="98930"/>
                </a:lnTo>
                <a:lnTo>
                  <a:pt x="1417574" y="112140"/>
                </a:lnTo>
                <a:lnTo>
                  <a:pt x="1417579" y="112830"/>
                </a:lnTo>
                <a:lnTo>
                  <a:pt x="1419872" y="125741"/>
                </a:lnTo>
                <a:lnTo>
                  <a:pt x="1426337" y="136651"/>
                </a:lnTo>
                <a:lnTo>
                  <a:pt x="1432636" y="142491"/>
                </a:lnTo>
                <a:lnTo>
                  <a:pt x="1443085" y="149379"/>
                </a:lnTo>
                <a:lnTo>
                  <a:pt x="1456690" y="156082"/>
                </a:lnTo>
                <a:lnTo>
                  <a:pt x="1461073" y="158005"/>
                </a:lnTo>
                <a:lnTo>
                  <a:pt x="1473352" y="164378"/>
                </a:lnTo>
                <a:lnTo>
                  <a:pt x="1481963" y="170687"/>
                </a:lnTo>
                <a:lnTo>
                  <a:pt x="1487170" y="175386"/>
                </a:lnTo>
                <a:lnTo>
                  <a:pt x="1489710" y="181101"/>
                </a:lnTo>
                <a:lnTo>
                  <a:pt x="1489710" y="187832"/>
                </a:lnTo>
                <a:lnTo>
                  <a:pt x="1488734" y="196591"/>
                </a:lnTo>
                <a:lnTo>
                  <a:pt x="1482726" y="207730"/>
                </a:lnTo>
                <a:lnTo>
                  <a:pt x="1471240" y="214426"/>
                </a:lnTo>
                <a:lnTo>
                  <a:pt x="1454277" y="216661"/>
                </a:lnTo>
                <a:lnTo>
                  <a:pt x="1449070" y="216661"/>
                </a:lnTo>
                <a:lnTo>
                  <a:pt x="1442847" y="215391"/>
                </a:lnTo>
                <a:lnTo>
                  <a:pt x="1435480" y="212851"/>
                </a:lnTo>
                <a:lnTo>
                  <a:pt x="1428242" y="210311"/>
                </a:lnTo>
                <a:lnTo>
                  <a:pt x="1422146" y="206882"/>
                </a:lnTo>
                <a:lnTo>
                  <a:pt x="1417066" y="202564"/>
                </a:lnTo>
                <a:lnTo>
                  <a:pt x="1417066" y="218693"/>
                </a:lnTo>
                <a:lnTo>
                  <a:pt x="1427367" y="224364"/>
                </a:lnTo>
                <a:lnTo>
                  <a:pt x="1439573" y="227912"/>
                </a:lnTo>
                <a:lnTo>
                  <a:pt x="1453388" y="229107"/>
                </a:lnTo>
                <a:lnTo>
                  <a:pt x="1454378" y="229102"/>
                </a:lnTo>
                <a:lnTo>
                  <a:pt x="1468593" y="227682"/>
                </a:lnTo>
                <a:lnTo>
                  <a:pt x="1480642" y="223747"/>
                </a:lnTo>
                <a:lnTo>
                  <a:pt x="1490472" y="217296"/>
                </a:lnTo>
                <a:lnTo>
                  <a:pt x="1495674" y="211979"/>
                </a:lnTo>
                <a:lnTo>
                  <a:pt x="1501876" y="200830"/>
                </a:lnTo>
                <a:lnTo>
                  <a:pt x="1503933" y="187832"/>
                </a:lnTo>
                <a:lnTo>
                  <a:pt x="1503933" y="187510"/>
                </a:lnTo>
                <a:lnTo>
                  <a:pt x="1501696" y="174068"/>
                </a:lnTo>
                <a:lnTo>
                  <a:pt x="1495171" y="163702"/>
                </a:lnTo>
                <a:lnTo>
                  <a:pt x="1487806" y="157621"/>
                </a:lnTo>
                <a:lnTo>
                  <a:pt x="1476970" y="151040"/>
                </a:lnTo>
                <a:lnTo>
                  <a:pt x="1462786" y="144144"/>
                </a:lnTo>
                <a:lnTo>
                  <a:pt x="1457455" y="141675"/>
                </a:lnTo>
                <a:lnTo>
                  <a:pt x="1444937" y="134773"/>
                </a:lnTo>
                <a:lnTo>
                  <a:pt x="1437513" y="128650"/>
                </a:lnTo>
                <a:lnTo>
                  <a:pt x="1433576" y="124205"/>
                </a:lnTo>
                <a:lnTo>
                  <a:pt x="1431671" y="118490"/>
                </a:lnTo>
                <a:lnTo>
                  <a:pt x="1431671" y="102996"/>
                </a:lnTo>
                <a:close/>
              </a:path>
              <a:path w="1503933" h="229108">
                <a:moveTo>
                  <a:pt x="1253490" y="202310"/>
                </a:moveTo>
                <a:lnTo>
                  <a:pt x="1252854" y="197992"/>
                </a:lnTo>
                <a:lnTo>
                  <a:pt x="1251839" y="194817"/>
                </a:lnTo>
                <a:lnTo>
                  <a:pt x="1216914" y="74802"/>
                </a:lnTo>
                <a:lnTo>
                  <a:pt x="1201927" y="74802"/>
                </a:lnTo>
                <a:lnTo>
                  <a:pt x="1247394" y="225424"/>
                </a:lnTo>
                <a:lnTo>
                  <a:pt x="1260094" y="225424"/>
                </a:lnTo>
                <a:lnTo>
                  <a:pt x="1296797" y="111505"/>
                </a:lnTo>
                <a:lnTo>
                  <a:pt x="1298575" y="105536"/>
                </a:lnTo>
                <a:lnTo>
                  <a:pt x="1299464" y="101472"/>
                </a:lnTo>
                <a:lnTo>
                  <a:pt x="1300479" y="99186"/>
                </a:lnTo>
                <a:lnTo>
                  <a:pt x="1301115" y="104520"/>
                </a:lnTo>
                <a:lnTo>
                  <a:pt x="1301877" y="108711"/>
                </a:lnTo>
                <a:lnTo>
                  <a:pt x="1302766" y="111759"/>
                </a:lnTo>
                <a:lnTo>
                  <a:pt x="1335658" y="225424"/>
                </a:lnTo>
                <a:lnTo>
                  <a:pt x="1348358" y="225424"/>
                </a:lnTo>
                <a:lnTo>
                  <a:pt x="1394968" y="74802"/>
                </a:lnTo>
                <a:lnTo>
                  <a:pt x="1380998" y="74802"/>
                </a:lnTo>
                <a:lnTo>
                  <a:pt x="1345311" y="194817"/>
                </a:lnTo>
                <a:lnTo>
                  <a:pt x="1343660" y="200532"/>
                </a:lnTo>
                <a:lnTo>
                  <a:pt x="1342898" y="204723"/>
                </a:lnTo>
                <a:lnTo>
                  <a:pt x="1342898" y="207517"/>
                </a:lnTo>
                <a:lnTo>
                  <a:pt x="1341627" y="207517"/>
                </a:lnTo>
                <a:lnTo>
                  <a:pt x="1340993" y="202056"/>
                </a:lnTo>
                <a:lnTo>
                  <a:pt x="1340357" y="197738"/>
                </a:lnTo>
                <a:lnTo>
                  <a:pt x="1339596" y="194817"/>
                </a:lnTo>
                <a:lnTo>
                  <a:pt x="1305432" y="74802"/>
                </a:lnTo>
                <a:lnTo>
                  <a:pt x="1296162" y="74802"/>
                </a:lnTo>
                <a:lnTo>
                  <a:pt x="1257935" y="194817"/>
                </a:lnTo>
                <a:lnTo>
                  <a:pt x="1256283" y="200532"/>
                </a:lnTo>
                <a:lnTo>
                  <a:pt x="1255395" y="204723"/>
                </a:lnTo>
                <a:lnTo>
                  <a:pt x="1255141" y="207517"/>
                </a:lnTo>
                <a:lnTo>
                  <a:pt x="1253871" y="207517"/>
                </a:lnTo>
                <a:lnTo>
                  <a:pt x="1253490" y="202310"/>
                </a:lnTo>
                <a:close/>
              </a:path>
              <a:path w="1503933" h="229108">
                <a:moveTo>
                  <a:pt x="620902" y="102996"/>
                </a:moveTo>
                <a:lnTo>
                  <a:pt x="623951" y="96265"/>
                </a:lnTo>
                <a:lnTo>
                  <a:pt x="630047" y="91185"/>
                </a:lnTo>
                <a:lnTo>
                  <a:pt x="636143" y="86105"/>
                </a:lnTo>
                <a:lnTo>
                  <a:pt x="644144" y="83438"/>
                </a:lnTo>
                <a:lnTo>
                  <a:pt x="654050" y="83438"/>
                </a:lnTo>
                <a:lnTo>
                  <a:pt x="664759" y="84438"/>
                </a:lnTo>
                <a:lnTo>
                  <a:pt x="676923" y="88081"/>
                </a:lnTo>
                <a:lnTo>
                  <a:pt x="688721" y="94360"/>
                </a:lnTo>
                <a:lnTo>
                  <a:pt x="688721" y="78993"/>
                </a:lnTo>
                <a:lnTo>
                  <a:pt x="681352" y="75514"/>
                </a:lnTo>
                <a:lnTo>
                  <a:pt x="669210" y="72225"/>
                </a:lnTo>
                <a:lnTo>
                  <a:pt x="655574" y="71119"/>
                </a:lnTo>
                <a:lnTo>
                  <a:pt x="643512" y="72160"/>
                </a:lnTo>
                <a:lnTo>
                  <a:pt x="631348" y="75900"/>
                </a:lnTo>
                <a:lnTo>
                  <a:pt x="620776" y="82422"/>
                </a:lnTo>
                <a:lnTo>
                  <a:pt x="615181" y="87885"/>
                </a:lnTo>
                <a:lnTo>
                  <a:pt x="608907" y="98930"/>
                </a:lnTo>
                <a:lnTo>
                  <a:pt x="606805" y="112140"/>
                </a:lnTo>
                <a:lnTo>
                  <a:pt x="606811" y="112830"/>
                </a:lnTo>
                <a:lnTo>
                  <a:pt x="609104" y="125741"/>
                </a:lnTo>
                <a:lnTo>
                  <a:pt x="615569" y="136651"/>
                </a:lnTo>
                <a:lnTo>
                  <a:pt x="621868" y="142491"/>
                </a:lnTo>
                <a:lnTo>
                  <a:pt x="632317" y="149379"/>
                </a:lnTo>
                <a:lnTo>
                  <a:pt x="645922" y="156082"/>
                </a:lnTo>
                <a:lnTo>
                  <a:pt x="650305" y="158005"/>
                </a:lnTo>
                <a:lnTo>
                  <a:pt x="662584" y="164378"/>
                </a:lnTo>
                <a:lnTo>
                  <a:pt x="671195" y="170687"/>
                </a:lnTo>
                <a:lnTo>
                  <a:pt x="676401" y="175386"/>
                </a:lnTo>
                <a:lnTo>
                  <a:pt x="678942" y="181101"/>
                </a:lnTo>
                <a:lnTo>
                  <a:pt x="678942" y="187832"/>
                </a:lnTo>
                <a:lnTo>
                  <a:pt x="677966" y="196591"/>
                </a:lnTo>
                <a:lnTo>
                  <a:pt x="671958" y="207730"/>
                </a:lnTo>
                <a:lnTo>
                  <a:pt x="660472" y="214426"/>
                </a:lnTo>
                <a:lnTo>
                  <a:pt x="643508" y="216661"/>
                </a:lnTo>
                <a:lnTo>
                  <a:pt x="638301" y="216661"/>
                </a:lnTo>
                <a:lnTo>
                  <a:pt x="632078" y="215391"/>
                </a:lnTo>
                <a:lnTo>
                  <a:pt x="624713" y="212851"/>
                </a:lnTo>
                <a:lnTo>
                  <a:pt x="617474" y="210311"/>
                </a:lnTo>
                <a:lnTo>
                  <a:pt x="611377" y="206882"/>
                </a:lnTo>
                <a:lnTo>
                  <a:pt x="606298" y="202564"/>
                </a:lnTo>
                <a:lnTo>
                  <a:pt x="606298" y="218693"/>
                </a:lnTo>
                <a:lnTo>
                  <a:pt x="616599" y="224364"/>
                </a:lnTo>
                <a:lnTo>
                  <a:pt x="628805" y="227912"/>
                </a:lnTo>
                <a:lnTo>
                  <a:pt x="642620" y="229107"/>
                </a:lnTo>
                <a:lnTo>
                  <a:pt x="643610" y="229102"/>
                </a:lnTo>
                <a:lnTo>
                  <a:pt x="657825" y="227682"/>
                </a:lnTo>
                <a:lnTo>
                  <a:pt x="669874" y="223747"/>
                </a:lnTo>
                <a:lnTo>
                  <a:pt x="679703" y="217296"/>
                </a:lnTo>
                <a:lnTo>
                  <a:pt x="684906" y="211979"/>
                </a:lnTo>
                <a:lnTo>
                  <a:pt x="691108" y="200830"/>
                </a:lnTo>
                <a:lnTo>
                  <a:pt x="693166" y="187832"/>
                </a:lnTo>
                <a:lnTo>
                  <a:pt x="693165" y="187510"/>
                </a:lnTo>
                <a:lnTo>
                  <a:pt x="690928" y="174068"/>
                </a:lnTo>
                <a:lnTo>
                  <a:pt x="684402" y="163702"/>
                </a:lnTo>
                <a:lnTo>
                  <a:pt x="677038" y="157621"/>
                </a:lnTo>
                <a:lnTo>
                  <a:pt x="666202" y="151040"/>
                </a:lnTo>
                <a:lnTo>
                  <a:pt x="652018" y="144144"/>
                </a:lnTo>
                <a:lnTo>
                  <a:pt x="646687" y="141675"/>
                </a:lnTo>
                <a:lnTo>
                  <a:pt x="634169" y="134773"/>
                </a:lnTo>
                <a:lnTo>
                  <a:pt x="626745" y="128650"/>
                </a:lnTo>
                <a:lnTo>
                  <a:pt x="622807" y="124205"/>
                </a:lnTo>
                <a:lnTo>
                  <a:pt x="620902" y="118490"/>
                </a:lnTo>
                <a:lnTo>
                  <a:pt x="620902" y="102996"/>
                </a:lnTo>
                <a:close/>
              </a:path>
              <a:path w="1503933" h="229108">
                <a:moveTo>
                  <a:pt x="751204" y="196976"/>
                </a:moveTo>
                <a:lnTo>
                  <a:pt x="751204" y="87121"/>
                </a:lnTo>
                <a:lnTo>
                  <a:pt x="790955" y="87121"/>
                </a:lnTo>
                <a:lnTo>
                  <a:pt x="790955" y="74802"/>
                </a:lnTo>
                <a:lnTo>
                  <a:pt x="751204" y="74802"/>
                </a:lnTo>
                <a:lnTo>
                  <a:pt x="751204" y="31114"/>
                </a:lnTo>
                <a:lnTo>
                  <a:pt x="746760" y="32638"/>
                </a:lnTo>
                <a:lnTo>
                  <a:pt x="742061" y="34035"/>
                </a:lnTo>
                <a:lnTo>
                  <a:pt x="737743" y="35686"/>
                </a:lnTo>
                <a:lnTo>
                  <a:pt x="737743" y="74802"/>
                </a:lnTo>
                <a:lnTo>
                  <a:pt x="710692" y="74802"/>
                </a:lnTo>
                <a:lnTo>
                  <a:pt x="710692" y="87121"/>
                </a:lnTo>
                <a:lnTo>
                  <a:pt x="737743" y="87121"/>
                </a:lnTo>
                <a:lnTo>
                  <a:pt x="737764" y="190335"/>
                </a:lnTo>
                <a:lnTo>
                  <a:pt x="740165" y="206964"/>
                </a:lnTo>
                <a:lnTo>
                  <a:pt x="746536" y="218843"/>
                </a:lnTo>
                <a:lnTo>
                  <a:pt x="756866" y="225970"/>
                </a:lnTo>
                <a:lnTo>
                  <a:pt x="771144" y="228345"/>
                </a:lnTo>
                <a:lnTo>
                  <a:pt x="777240" y="228345"/>
                </a:lnTo>
                <a:lnTo>
                  <a:pt x="783971" y="226694"/>
                </a:lnTo>
                <a:lnTo>
                  <a:pt x="790955" y="223392"/>
                </a:lnTo>
                <a:lnTo>
                  <a:pt x="790955" y="210692"/>
                </a:lnTo>
                <a:lnTo>
                  <a:pt x="784478" y="214248"/>
                </a:lnTo>
                <a:lnTo>
                  <a:pt x="778382" y="216153"/>
                </a:lnTo>
                <a:lnTo>
                  <a:pt x="765048" y="216153"/>
                </a:lnTo>
                <a:lnTo>
                  <a:pt x="759460" y="213740"/>
                </a:lnTo>
                <a:lnTo>
                  <a:pt x="756157" y="209168"/>
                </a:lnTo>
                <a:lnTo>
                  <a:pt x="752855" y="204469"/>
                </a:lnTo>
                <a:lnTo>
                  <a:pt x="751204" y="196976"/>
                </a:lnTo>
                <a:close/>
              </a:path>
              <a:path w="1503933" h="229108">
                <a:moveTo>
                  <a:pt x="546989" y="22097"/>
                </a:moveTo>
                <a:lnTo>
                  <a:pt x="546989" y="28701"/>
                </a:lnTo>
                <a:lnTo>
                  <a:pt x="548131" y="31495"/>
                </a:lnTo>
                <a:lnTo>
                  <a:pt x="552576" y="35686"/>
                </a:lnTo>
                <a:lnTo>
                  <a:pt x="555244" y="36829"/>
                </a:lnTo>
                <a:lnTo>
                  <a:pt x="561340" y="36829"/>
                </a:lnTo>
                <a:lnTo>
                  <a:pt x="564006" y="35686"/>
                </a:lnTo>
                <a:lnTo>
                  <a:pt x="568451" y="31241"/>
                </a:lnTo>
                <a:lnTo>
                  <a:pt x="569595" y="28574"/>
                </a:lnTo>
                <a:lnTo>
                  <a:pt x="569595" y="21970"/>
                </a:lnTo>
                <a:lnTo>
                  <a:pt x="568451" y="19303"/>
                </a:lnTo>
                <a:lnTo>
                  <a:pt x="563879" y="15366"/>
                </a:lnTo>
                <a:lnTo>
                  <a:pt x="561213" y="14477"/>
                </a:lnTo>
                <a:lnTo>
                  <a:pt x="555244" y="14477"/>
                </a:lnTo>
                <a:lnTo>
                  <a:pt x="552703" y="15493"/>
                </a:lnTo>
                <a:lnTo>
                  <a:pt x="550418" y="17525"/>
                </a:lnTo>
                <a:lnTo>
                  <a:pt x="546989" y="22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1845" y="4297299"/>
            <a:ext cx="0" cy="150621"/>
          </a:xfrm>
          <a:custGeom>
            <a:avLst/>
            <a:gdLst/>
            <a:ahLst/>
            <a:cxnLst/>
            <a:rect l="l" t="t" r="r" b="b"/>
            <a:pathLst>
              <a:path h="150622">
                <a:moveTo>
                  <a:pt x="0" y="0"/>
                </a:moveTo>
                <a:lnTo>
                  <a:pt x="0" y="150621"/>
                </a:lnTo>
              </a:path>
            </a:pathLst>
          </a:custGeom>
          <a:ln w="1473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9233" y="4224908"/>
            <a:ext cx="0" cy="223012"/>
          </a:xfrm>
          <a:custGeom>
            <a:avLst/>
            <a:gdLst/>
            <a:ahLst/>
            <a:cxnLst/>
            <a:rect l="l" t="t" r="r" b="b"/>
            <a:pathLst>
              <a:path h="223012">
                <a:moveTo>
                  <a:pt x="0" y="0"/>
                </a:moveTo>
                <a:lnTo>
                  <a:pt x="0" y="223012"/>
                </a:lnTo>
              </a:path>
            </a:pathLst>
          </a:custGeom>
          <a:ln w="147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38288" y="4305935"/>
            <a:ext cx="114172" cy="133222"/>
          </a:xfrm>
          <a:custGeom>
            <a:avLst/>
            <a:gdLst/>
            <a:ahLst/>
            <a:cxnLst/>
            <a:rect l="l" t="t" r="r" b="b"/>
            <a:pathLst>
              <a:path w="114172" h="133222">
                <a:moveTo>
                  <a:pt x="58165" y="0"/>
                </a:moveTo>
                <a:lnTo>
                  <a:pt x="44291" y="1362"/>
                </a:lnTo>
                <a:lnTo>
                  <a:pt x="32081" y="5449"/>
                </a:lnTo>
                <a:lnTo>
                  <a:pt x="21521" y="12261"/>
                </a:lnTo>
                <a:lnTo>
                  <a:pt x="15747" y="17906"/>
                </a:lnTo>
                <a:lnTo>
                  <a:pt x="9014" y="27427"/>
                </a:lnTo>
                <a:lnTo>
                  <a:pt x="4155" y="38608"/>
                </a:lnTo>
                <a:lnTo>
                  <a:pt x="1158" y="51449"/>
                </a:lnTo>
                <a:lnTo>
                  <a:pt x="13" y="65951"/>
                </a:lnTo>
                <a:lnTo>
                  <a:pt x="0" y="67817"/>
                </a:lnTo>
                <a:lnTo>
                  <a:pt x="988" y="82099"/>
                </a:lnTo>
                <a:lnTo>
                  <a:pt x="3961" y="94889"/>
                </a:lnTo>
                <a:lnTo>
                  <a:pt x="8933" y="106174"/>
                </a:lnTo>
                <a:lnTo>
                  <a:pt x="15366" y="115315"/>
                </a:lnTo>
                <a:lnTo>
                  <a:pt x="24798" y="123868"/>
                </a:lnTo>
                <a:lnTo>
                  <a:pt x="35971" y="129668"/>
                </a:lnTo>
                <a:lnTo>
                  <a:pt x="48868" y="132715"/>
                </a:lnTo>
                <a:lnTo>
                  <a:pt x="57530" y="133222"/>
                </a:lnTo>
                <a:lnTo>
                  <a:pt x="71765" y="131853"/>
                </a:lnTo>
                <a:lnTo>
                  <a:pt x="84039" y="127733"/>
                </a:lnTo>
                <a:lnTo>
                  <a:pt x="94351" y="120846"/>
                </a:lnTo>
                <a:lnTo>
                  <a:pt x="99440" y="115569"/>
                </a:lnTo>
                <a:lnTo>
                  <a:pt x="105893" y="105984"/>
                </a:lnTo>
                <a:lnTo>
                  <a:pt x="110483" y="94678"/>
                </a:lnTo>
                <a:lnTo>
                  <a:pt x="113235" y="81676"/>
                </a:lnTo>
                <a:lnTo>
                  <a:pt x="114172" y="67000"/>
                </a:lnTo>
                <a:lnTo>
                  <a:pt x="114172" y="66675"/>
                </a:lnTo>
                <a:lnTo>
                  <a:pt x="113291" y="51706"/>
                </a:lnTo>
                <a:lnTo>
                  <a:pt x="110638" y="38555"/>
                </a:lnTo>
                <a:lnTo>
                  <a:pt x="106202" y="27233"/>
                </a:lnTo>
                <a:lnTo>
                  <a:pt x="99973" y="17751"/>
                </a:lnTo>
                <a:lnTo>
                  <a:pt x="90310" y="8913"/>
                </a:lnTo>
                <a:lnTo>
                  <a:pt x="79124" y="3277"/>
                </a:lnTo>
                <a:lnTo>
                  <a:pt x="65976" y="397"/>
                </a:lnTo>
                <a:lnTo>
                  <a:pt x="5816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8648" y="4305935"/>
            <a:ext cx="114173" cy="133222"/>
          </a:xfrm>
          <a:custGeom>
            <a:avLst/>
            <a:gdLst/>
            <a:ahLst/>
            <a:cxnLst/>
            <a:rect l="l" t="t" r="r" b="b"/>
            <a:pathLst>
              <a:path w="114173" h="133222">
                <a:moveTo>
                  <a:pt x="58166" y="0"/>
                </a:moveTo>
                <a:lnTo>
                  <a:pt x="44291" y="1362"/>
                </a:lnTo>
                <a:lnTo>
                  <a:pt x="32081" y="5449"/>
                </a:lnTo>
                <a:lnTo>
                  <a:pt x="21521" y="12261"/>
                </a:lnTo>
                <a:lnTo>
                  <a:pt x="15748" y="17906"/>
                </a:lnTo>
                <a:lnTo>
                  <a:pt x="9014" y="27427"/>
                </a:lnTo>
                <a:lnTo>
                  <a:pt x="4155" y="38608"/>
                </a:lnTo>
                <a:lnTo>
                  <a:pt x="1158" y="51449"/>
                </a:lnTo>
                <a:lnTo>
                  <a:pt x="13" y="65951"/>
                </a:lnTo>
                <a:lnTo>
                  <a:pt x="0" y="67817"/>
                </a:lnTo>
                <a:lnTo>
                  <a:pt x="988" y="82099"/>
                </a:lnTo>
                <a:lnTo>
                  <a:pt x="3961" y="94889"/>
                </a:lnTo>
                <a:lnTo>
                  <a:pt x="8933" y="106174"/>
                </a:lnTo>
                <a:lnTo>
                  <a:pt x="15367" y="115315"/>
                </a:lnTo>
                <a:lnTo>
                  <a:pt x="24798" y="123868"/>
                </a:lnTo>
                <a:lnTo>
                  <a:pt x="35971" y="129668"/>
                </a:lnTo>
                <a:lnTo>
                  <a:pt x="48868" y="132715"/>
                </a:lnTo>
                <a:lnTo>
                  <a:pt x="57530" y="133222"/>
                </a:lnTo>
                <a:lnTo>
                  <a:pt x="71765" y="131853"/>
                </a:lnTo>
                <a:lnTo>
                  <a:pt x="84039" y="127733"/>
                </a:lnTo>
                <a:lnTo>
                  <a:pt x="94351" y="120846"/>
                </a:lnTo>
                <a:lnTo>
                  <a:pt x="99441" y="115569"/>
                </a:lnTo>
                <a:lnTo>
                  <a:pt x="105893" y="105984"/>
                </a:lnTo>
                <a:lnTo>
                  <a:pt x="110483" y="94678"/>
                </a:lnTo>
                <a:lnTo>
                  <a:pt x="113235" y="81676"/>
                </a:lnTo>
                <a:lnTo>
                  <a:pt x="114172" y="67000"/>
                </a:lnTo>
                <a:lnTo>
                  <a:pt x="114173" y="66675"/>
                </a:lnTo>
                <a:lnTo>
                  <a:pt x="113291" y="51706"/>
                </a:lnTo>
                <a:lnTo>
                  <a:pt x="110638" y="38555"/>
                </a:lnTo>
                <a:lnTo>
                  <a:pt x="106202" y="27233"/>
                </a:lnTo>
                <a:lnTo>
                  <a:pt x="99973" y="17751"/>
                </a:lnTo>
                <a:lnTo>
                  <a:pt x="90310" y="8913"/>
                </a:lnTo>
                <a:lnTo>
                  <a:pt x="79124" y="3277"/>
                </a:lnTo>
                <a:lnTo>
                  <a:pt x="65976" y="397"/>
                </a:lnTo>
                <a:lnTo>
                  <a:pt x="58166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5481" y="4297299"/>
            <a:ext cx="193040" cy="150621"/>
          </a:xfrm>
          <a:custGeom>
            <a:avLst/>
            <a:gdLst/>
            <a:ahLst/>
            <a:cxnLst/>
            <a:rect l="l" t="t" r="r" b="b"/>
            <a:pathLst>
              <a:path w="193040" h="150622">
                <a:moveTo>
                  <a:pt x="0" y="0"/>
                </a:moveTo>
                <a:lnTo>
                  <a:pt x="14986" y="0"/>
                </a:lnTo>
                <a:lnTo>
                  <a:pt x="49911" y="120014"/>
                </a:lnTo>
                <a:lnTo>
                  <a:pt x="50926" y="123189"/>
                </a:lnTo>
                <a:lnTo>
                  <a:pt x="51562" y="127507"/>
                </a:lnTo>
                <a:lnTo>
                  <a:pt x="51943" y="132714"/>
                </a:lnTo>
                <a:lnTo>
                  <a:pt x="53213" y="132714"/>
                </a:lnTo>
                <a:lnTo>
                  <a:pt x="53467" y="129920"/>
                </a:lnTo>
                <a:lnTo>
                  <a:pt x="54355" y="125730"/>
                </a:lnTo>
                <a:lnTo>
                  <a:pt x="56007" y="120014"/>
                </a:lnTo>
                <a:lnTo>
                  <a:pt x="94234" y="0"/>
                </a:lnTo>
                <a:lnTo>
                  <a:pt x="103504" y="0"/>
                </a:lnTo>
                <a:lnTo>
                  <a:pt x="137668" y="120014"/>
                </a:lnTo>
                <a:lnTo>
                  <a:pt x="138429" y="122936"/>
                </a:lnTo>
                <a:lnTo>
                  <a:pt x="139065" y="127253"/>
                </a:lnTo>
                <a:lnTo>
                  <a:pt x="139700" y="132714"/>
                </a:lnTo>
                <a:lnTo>
                  <a:pt x="140970" y="132714"/>
                </a:lnTo>
                <a:lnTo>
                  <a:pt x="140970" y="129920"/>
                </a:lnTo>
                <a:lnTo>
                  <a:pt x="141732" y="125730"/>
                </a:lnTo>
                <a:lnTo>
                  <a:pt x="143383" y="120014"/>
                </a:lnTo>
                <a:lnTo>
                  <a:pt x="179070" y="0"/>
                </a:lnTo>
                <a:lnTo>
                  <a:pt x="193040" y="0"/>
                </a:lnTo>
                <a:lnTo>
                  <a:pt x="146430" y="150621"/>
                </a:lnTo>
                <a:lnTo>
                  <a:pt x="133730" y="150621"/>
                </a:lnTo>
                <a:lnTo>
                  <a:pt x="100838" y="36956"/>
                </a:lnTo>
                <a:lnTo>
                  <a:pt x="99949" y="33908"/>
                </a:lnTo>
                <a:lnTo>
                  <a:pt x="99187" y="29718"/>
                </a:lnTo>
                <a:lnTo>
                  <a:pt x="98551" y="24383"/>
                </a:lnTo>
                <a:lnTo>
                  <a:pt x="97790" y="24383"/>
                </a:lnTo>
                <a:lnTo>
                  <a:pt x="97536" y="26669"/>
                </a:lnTo>
                <a:lnTo>
                  <a:pt x="96647" y="30733"/>
                </a:lnTo>
                <a:lnTo>
                  <a:pt x="94869" y="36702"/>
                </a:lnTo>
                <a:lnTo>
                  <a:pt x="58166" y="150621"/>
                </a:lnTo>
                <a:lnTo>
                  <a:pt x="45466" y="150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1845" y="4292727"/>
            <a:ext cx="0" cy="159766"/>
          </a:xfrm>
          <a:custGeom>
            <a:avLst/>
            <a:gdLst/>
            <a:ahLst/>
            <a:cxnLst/>
            <a:rect l="l" t="t" r="r" b="b"/>
            <a:pathLst>
              <a:path h="159766">
                <a:moveTo>
                  <a:pt x="0" y="0"/>
                </a:moveTo>
                <a:lnTo>
                  <a:pt x="0" y="159766"/>
                </a:lnTo>
              </a:path>
            </a:pathLst>
          </a:custGeom>
          <a:ln w="23875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1334" y="4297299"/>
            <a:ext cx="116205" cy="154305"/>
          </a:xfrm>
          <a:custGeom>
            <a:avLst/>
            <a:gdLst/>
            <a:ahLst/>
            <a:cxnLst/>
            <a:rect l="l" t="t" r="r" b="b"/>
            <a:pathLst>
              <a:path w="116205" h="154304">
                <a:moveTo>
                  <a:pt x="0" y="0"/>
                </a:moveTo>
                <a:lnTo>
                  <a:pt x="13716" y="0"/>
                </a:lnTo>
                <a:lnTo>
                  <a:pt x="13716" y="83693"/>
                </a:lnTo>
                <a:lnTo>
                  <a:pt x="14515" y="99435"/>
                </a:lnTo>
                <a:lnTo>
                  <a:pt x="16903" y="112588"/>
                </a:lnTo>
                <a:lnTo>
                  <a:pt x="20863" y="123118"/>
                </a:lnTo>
                <a:lnTo>
                  <a:pt x="23875" y="128015"/>
                </a:lnTo>
                <a:lnTo>
                  <a:pt x="32823" y="136325"/>
                </a:lnTo>
                <a:lnTo>
                  <a:pt x="44880" y="140881"/>
                </a:lnTo>
                <a:lnTo>
                  <a:pt x="55625" y="141858"/>
                </a:lnTo>
                <a:lnTo>
                  <a:pt x="68974" y="140051"/>
                </a:lnTo>
                <a:lnTo>
                  <a:pt x="80465" y="134648"/>
                </a:lnTo>
                <a:lnTo>
                  <a:pt x="89535" y="126364"/>
                </a:lnTo>
                <a:lnTo>
                  <a:pt x="96061" y="116397"/>
                </a:lnTo>
                <a:lnTo>
                  <a:pt x="100373" y="104650"/>
                </a:lnTo>
                <a:lnTo>
                  <a:pt x="102432" y="91122"/>
                </a:lnTo>
                <a:lnTo>
                  <a:pt x="102616" y="85217"/>
                </a:lnTo>
                <a:lnTo>
                  <a:pt x="102616" y="0"/>
                </a:lnTo>
                <a:lnTo>
                  <a:pt x="116205" y="0"/>
                </a:lnTo>
                <a:lnTo>
                  <a:pt x="116205" y="150621"/>
                </a:lnTo>
                <a:lnTo>
                  <a:pt x="102616" y="150621"/>
                </a:lnTo>
                <a:lnTo>
                  <a:pt x="102616" y="123189"/>
                </a:lnTo>
                <a:lnTo>
                  <a:pt x="101981" y="123189"/>
                </a:lnTo>
                <a:lnTo>
                  <a:pt x="94211" y="135354"/>
                </a:lnTo>
                <a:lnTo>
                  <a:pt x="84804" y="144526"/>
                </a:lnTo>
                <a:lnTo>
                  <a:pt x="73743" y="150694"/>
                </a:lnTo>
                <a:lnTo>
                  <a:pt x="61011" y="153853"/>
                </a:lnTo>
                <a:lnTo>
                  <a:pt x="53340" y="154305"/>
                </a:lnTo>
                <a:lnTo>
                  <a:pt x="38730" y="152830"/>
                </a:lnTo>
                <a:lnTo>
                  <a:pt x="26454" y="148409"/>
                </a:lnTo>
                <a:lnTo>
                  <a:pt x="16511" y="141043"/>
                </a:lnTo>
                <a:lnTo>
                  <a:pt x="8900" y="130736"/>
                </a:lnTo>
                <a:lnTo>
                  <a:pt x="3622" y="117489"/>
                </a:lnTo>
                <a:lnTo>
                  <a:pt x="677" y="101305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6054" y="4294251"/>
            <a:ext cx="71120" cy="153669"/>
          </a:xfrm>
          <a:custGeom>
            <a:avLst/>
            <a:gdLst/>
            <a:ahLst/>
            <a:cxnLst/>
            <a:rect l="l" t="t" r="r" b="b"/>
            <a:pathLst>
              <a:path w="71120" h="153670">
                <a:moveTo>
                  <a:pt x="56134" y="0"/>
                </a:moveTo>
                <a:lnTo>
                  <a:pt x="61595" y="0"/>
                </a:lnTo>
                <a:lnTo>
                  <a:pt x="66548" y="888"/>
                </a:lnTo>
                <a:lnTo>
                  <a:pt x="71120" y="2793"/>
                </a:lnTo>
                <a:lnTo>
                  <a:pt x="71120" y="17144"/>
                </a:lnTo>
                <a:lnTo>
                  <a:pt x="66548" y="13969"/>
                </a:lnTo>
                <a:lnTo>
                  <a:pt x="61214" y="12318"/>
                </a:lnTo>
                <a:lnTo>
                  <a:pt x="55118" y="12318"/>
                </a:lnTo>
                <a:lnTo>
                  <a:pt x="42920" y="14726"/>
                </a:lnTo>
                <a:lnTo>
                  <a:pt x="32290" y="21949"/>
                </a:lnTo>
                <a:lnTo>
                  <a:pt x="25273" y="30606"/>
                </a:lnTo>
                <a:lnTo>
                  <a:pt x="20205" y="40201"/>
                </a:lnTo>
                <a:lnTo>
                  <a:pt x="16525" y="51512"/>
                </a:lnTo>
                <a:lnTo>
                  <a:pt x="14210" y="64547"/>
                </a:lnTo>
                <a:lnTo>
                  <a:pt x="13242" y="79317"/>
                </a:lnTo>
                <a:lnTo>
                  <a:pt x="13207" y="82931"/>
                </a:lnTo>
                <a:lnTo>
                  <a:pt x="13207" y="153669"/>
                </a:lnTo>
                <a:lnTo>
                  <a:pt x="0" y="153669"/>
                </a:lnTo>
                <a:lnTo>
                  <a:pt x="0" y="3048"/>
                </a:lnTo>
                <a:lnTo>
                  <a:pt x="13207" y="3048"/>
                </a:lnTo>
                <a:lnTo>
                  <a:pt x="13207" y="36322"/>
                </a:lnTo>
                <a:lnTo>
                  <a:pt x="13843" y="36322"/>
                </a:lnTo>
                <a:lnTo>
                  <a:pt x="18987" y="23639"/>
                </a:lnTo>
                <a:lnTo>
                  <a:pt x="26124" y="13475"/>
                </a:lnTo>
                <a:lnTo>
                  <a:pt x="30099" y="9651"/>
                </a:lnTo>
                <a:lnTo>
                  <a:pt x="41110" y="2824"/>
                </a:lnTo>
                <a:lnTo>
                  <a:pt x="53628" y="69"/>
                </a:lnTo>
                <a:lnTo>
                  <a:pt x="56134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0619" y="4293616"/>
            <a:ext cx="86867" cy="157987"/>
          </a:xfrm>
          <a:custGeom>
            <a:avLst/>
            <a:gdLst/>
            <a:ahLst/>
            <a:cxnLst/>
            <a:rect l="l" t="t" r="r" b="b"/>
            <a:pathLst>
              <a:path w="86867" h="157987">
                <a:moveTo>
                  <a:pt x="49275" y="0"/>
                </a:moveTo>
                <a:lnTo>
                  <a:pt x="62912" y="1105"/>
                </a:lnTo>
                <a:lnTo>
                  <a:pt x="75054" y="4394"/>
                </a:lnTo>
                <a:lnTo>
                  <a:pt x="82423" y="7873"/>
                </a:lnTo>
                <a:lnTo>
                  <a:pt x="82423" y="23240"/>
                </a:lnTo>
                <a:lnTo>
                  <a:pt x="70625" y="16961"/>
                </a:lnTo>
                <a:lnTo>
                  <a:pt x="58461" y="13318"/>
                </a:lnTo>
                <a:lnTo>
                  <a:pt x="47751" y="12318"/>
                </a:lnTo>
                <a:lnTo>
                  <a:pt x="37846" y="12318"/>
                </a:lnTo>
                <a:lnTo>
                  <a:pt x="29845" y="14985"/>
                </a:lnTo>
                <a:lnTo>
                  <a:pt x="23749" y="20065"/>
                </a:lnTo>
                <a:lnTo>
                  <a:pt x="17652" y="25145"/>
                </a:lnTo>
                <a:lnTo>
                  <a:pt x="14604" y="31876"/>
                </a:lnTo>
                <a:lnTo>
                  <a:pt x="14604" y="40131"/>
                </a:lnTo>
                <a:lnTo>
                  <a:pt x="14604" y="47370"/>
                </a:lnTo>
                <a:lnTo>
                  <a:pt x="16509" y="53085"/>
                </a:lnTo>
                <a:lnTo>
                  <a:pt x="20447" y="57530"/>
                </a:lnTo>
                <a:lnTo>
                  <a:pt x="27871" y="63653"/>
                </a:lnTo>
                <a:lnTo>
                  <a:pt x="40389" y="70555"/>
                </a:lnTo>
                <a:lnTo>
                  <a:pt x="45720" y="73024"/>
                </a:lnTo>
                <a:lnTo>
                  <a:pt x="59904" y="79920"/>
                </a:lnTo>
                <a:lnTo>
                  <a:pt x="70740" y="86501"/>
                </a:lnTo>
                <a:lnTo>
                  <a:pt x="78104" y="92582"/>
                </a:lnTo>
                <a:lnTo>
                  <a:pt x="84630" y="102948"/>
                </a:lnTo>
                <a:lnTo>
                  <a:pt x="86867" y="116390"/>
                </a:lnTo>
                <a:lnTo>
                  <a:pt x="86867" y="116712"/>
                </a:lnTo>
                <a:lnTo>
                  <a:pt x="84810" y="129710"/>
                </a:lnTo>
                <a:lnTo>
                  <a:pt x="78608" y="140859"/>
                </a:lnTo>
                <a:lnTo>
                  <a:pt x="73405" y="146176"/>
                </a:lnTo>
                <a:lnTo>
                  <a:pt x="63576" y="152627"/>
                </a:lnTo>
                <a:lnTo>
                  <a:pt x="51527" y="156562"/>
                </a:lnTo>
                <a:lnTo>
                  <a:pt x="37312" y="157982"/>
                </a:lnTo>
                <a:lnTo>
                  <a:pt x="36322" y="157987"/>
                </a:lnTo>
                <a:lnTo>
                  <a:pt x="22507" y="156792"/>
                </a:lnTo>
                <a:lnTo>
                  <a:pt x="10301" y="153244"/>
                </a:lnTo>
                <a:lnTo>
                  <a:pt x="0" y="147573"/>
                </a:lnTo>
                <a:lnTo>
                  <a:pt x="0" y="131444"/>
                </a:lnTo>
                <a:lnTo>
                  <a:pt x="5079" y="135762"/>
                </a:lnTo>
                <a:lnTo>
                  <a:pt x="11175" y="139191"/>
                </a:lnTo>
                <a:lnTo>
                  <a:pt x="18414" y="141731"/>
                </a:lnTo>
                <a:lnTo>
                  <a:pt x="25780" y="144271"/>
                </a:lnTo>
                <a:lnTo>
                  <a:pt x="32003" y="145541"/>
                </a:lnTo>
                <a:lnTo>
                  <a:pt x="37210" y="145541"/>
                </a:lnTo>
                <a:lnTo>
                  <a:pt x="54174" y="143306"/>
                </a:lnTo>
                <a:lnTo>
                  <a:pt x="65660" y="136610"/>
                </a:lnTo>
                <a:lnTo>
                  <a:pt x="71668" y="125471"/>
                </a:lnTo>
                <a:lnTo>
                  <a:pt x="72644" y="116712"/>
                </a:lnTo>
                <a:lnTo>
                  <a:pt x="72644" y="109981"/>
                </a:lnTo>
                <a:lnTo>
                  <a:pt x="70103" y="104266"/>
                </a:lnTo>
                <a:lnTo>
                  <a:pt x="64897" y="99567"/>
                </a:lnTo>
                <a:lnTo>
                  <a:pt x="56286" y="93258"/>
                </a:lnTo>
                <a:lnTo>
                  <a:pt x="44007" y="86885"/>
                </a:lnTo>
                <a:lnTo>
                  <a:pt x="39624" y="84962"/>
                </a:lnTo>
                <a:lnTo>
                  <a:pt x="26019" y="78259"/>
                </a:lnTo>
                <a:lnTo>
                  <a:pt x="15570" y="71371"/>
                </a:lnTo>
                <a:lnTo>
                  <a:pt x="9271" y="65531"/>
                </a:lnTo>
                <a:lnTo>
                  <a:pt x="2806" y="54621"/>
                </a:lnTo>
                <a:lnTo>
                  <a:pt x="513" y="41710"/>
                </a:lnTo>
                <a:lnTo>
                  <a:pt x="507" y="41020"/>
                </a:lnTo>
                <a:lnTo>
                  <a:pt x="2609" y="27810"/>
                </a:lnTo>
                <a:lnTo>
                  <a:pt x="8883" y="16765"/>
                </a:lnTo>
                <a:lnTo>
                  <a:pt x="14477" y="11302"/>
                </a:lnTo>
                <a:lnTo>
                  <a:pt x="25050" y="4780"/>
                </a:lnTo>
                <a:lnTo>
                  <a:pt x="37214" y="1040"/>
                </a:lnTo>
                <a:lnTo>
                  <a:pt x="4927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4064" y="4293616"/>
            <a:ext cx="142620" cy="157987"/>
          </a:xfrm>
          <a:custGeom>
            <a:avLst/>
            <a:gdLst/>
            <a:ahLst/>
            <a:cxnLst/>
            <a:rect l="l" t="t" r="r" b="b"/>
            <a:pathLst>
              <a:path w="142620" h="157987">
                <a:moveTo>
                  <a:pt x="73025" y="0"/>
                </a:moveTo>
                <a:lnTo>
                  <a:pt x="87122" y="1119"/>
                </a:lnTo>
                <a:lnTo>
                  <a:pt x="99818" y="4476"/>
                </a:lnTo>
                <a:lnTo>
                  <a:pt x="111091" y="10073"/>
                </a:lnTo>
                <a:lnTo>
                  <a:pt x="120925" y="17907"/>
                </a:lnTo>
                <a:lnTo>
                  <a:pt x="130828" y="30412"/>
                </a:lnTo>
                <a:lnTo>
                  <a:pt x="136200" y="41245"/>
                </a:lnTo>
                <a:lnTo>
                  <a:pt x="139947" y="53454"/>
                </a:lnTo>
                <a:lnTo>
                  <a:pt x="142077" y="67039"/>
                </a:lnTo>
                <a:lnTo>
                  <a:pt x="142620" y="79247"/>
                </a:lnTo>
                <a:lnTo>
                  <a:pt x="141767" y="93503"/>
                </a:lnTo>
                <a:lnTo>
                  <a:pt x="139207" y="106584"/>
                </a:lnTo>
                <a:lnTo>
                  <a:pt x="134939" y="118475"/>
                </a:lnTo>
                <a:lnTo>
                  <a:pt x="128965" y="129162"/>
                </a:lnTo>
                <a:lnTo>
                  <a:pt x="123570" y="136143"/>
                </a:lnTo>
                <a:lnTo>
                  <a:pt x="114257" y="144814"/>
                </a:lnTo>
                <a:lnTo>
                  <a:pt x="103575" y="151318"/>
                </a:lnTo>
                <a:lnTo>
                  <a:pt x="91497" y="155638"/>
                </a:lnTo>
                <a:lnTo>
                  <a:pt x="77999" y="157757"/>
                </a:lnTo>
                <a:lnTo>
                  <a:pt x="71374" y="157987"/>
                </a:lnTo>
                <a:lnTo>
                  <a:pt x="57259" y="156892"/>
                </a:lnTo>
                <a:lnTo>
                  <a:pt x="44529" y="153604"/>
                </a:lnTo>
                <a:lnTo>
                  <a:pt x="33183" y="148124"/>
                </a:lnTo>
                <a:lnTo>
                  <a:pt x="23221" y="140453"/>
                </a:lnTo>
                <a:lnTo>
                  <a:pt x="19176" y="136270"/>
                </a:lnTo>
                <a:lnTo>
                  <a:pt x="11853" y="126420"/>
                </a:lnTo>
                <a:lnTo>
                  <a:pt x="6290" y="115392"/>
                </a:lnTo>
                <a:lnTo>
                  <a:pt x="2479" y="103185"/>
                </a:lnTo>
                <a:lnTo>
                  <a:pt x="412" y="89801"/>
                </a:lnTo>
                <a:lnTo>
                  <a:pt x="0" y="79882"/>
                </a:lnTo>
                <a:lnTo>
                  <a:pt x="845" y="65198"/>
                </a:lnTo>
                <a:lnTo>
                  <a:pt x="3379" y="51887"/>
                </a:lnTo>
                <a:lnTo>
                  <a:pt x="7593" y="39951"/>
                </a:lnTo>
                <a:lnTo>
                  <a:pt x="13482" y="29389"/>
                </a:lnTo>
                <a:lnTo>
                  <a:pt x="20065" y="21208"/>
                </a:lnTo>
                <a:lnTo>
                  <a:pt x="29665" y="12782"/>
                </a:lnTo>
                <a:lnTo>
                  <a:pt x="40497" y="6492"/>
                </a:lnTo>
                <a:lnTo>
                  <a:pt x="52589" y="2321"/>
                </a:lnTo>
                <a:lnTo>
                  <a:pt x="65965" y="251"/>
                </a:lnTo>
                <a:lnTo>
                  <a:pt x="7302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89851" y="4293616"/>
            <a:ext cx="86868" cy="157987"/>
          </a:xfrm>
          <a:custGeom>
            <a:avLst/>
            <a:gdLst/>
            <a:ahLst/>
            <a:cxnLst/>
            <a:rect l="l" t="t" r="r" b="b"/>
            <a:pathLst>
              <a:path w="86868" h="157987">
                <a:moveTo>
                  <a:pt x="49275" y="0"/>
                </a:moveTo>
                <a:lnTo>
                  <a:pt x="62912" y="1105"/>
                </a:lnTo>
                <a:lnTo>
                  <a:pt x="75054" y="4394"/>
                </a:lnTo>
                <a:lnTo>
                  <a:pt x="82423" y="7873"/>
                </a:lnTo>
                <a:lnTo>
                  <a:pt x="82423" y="23240"/>
                </a:lnTo>
                <a:lnTo>
                  <a:pt x="70625" y="16961"/>
                </a:lnTo>
                <a:lnTo>
                  <a:pt x="58461" y="13318"/>
                </a:lnTo>
                <a:lnTo>
                  <a:pt x="47751" y="12318"/>
                </a:lnTo>
                <a:lnTo>
                  <a:pt x="37846" y="12318"/>
                </a:lnTo>
                <a:lnTo>
                  <a:pt x="29845" y="14985"/>
                </a:lnTo>
                <a:lnTo>
                  <a:pt x="23749" y="20065"/>
                </a:lnTo>
                <a:lnTo>
                  <a:pt x="17652" y="25145"/>
                </a:lnTo>
                <a:lnTo>
                  <a:pt x="14604" y="31876"/>
                </a:lnTo>
                <a:lnTo>
                  <a:pt x="14604" y="40131"/>
                </a:lnTo>
                <a:lnTo>
                  <a:pt x="14604" y="47370"/>
                </a:lnTo>
                <a:lnTo>
                  <a:pt x="16509" y="53085"/>
                </a:lnTo>
                <a:lnTo>
                  <a:pt x="20447" y="57530"/>
                </a:lnTo>
                <a:lnTo>
                  <a:pt x="27871" y="63653"/>
                </a:lnTo>
                <a:lnTo>
                  <a:pt x="40389" y="70555"/>
                </a:lnTo>
                <a:lnTo>
                  <a:pt x="45720" y="73024"/>
                </a:lnTo>
                <a:lnTo>
                  <a:pt x="59904" y="79920"/>
                </a:lnTo>
                <a:lnTo>
                  <a:pt x="70740" y="86501"/>
                </a:lnTo>
                <a:lnTo>
                  <a:pt x="78104" y="92582"/>
                </a:lnTo>
                <a:lnTo>
                  <a:pt x="84630" y="102948"/>
                </a:lnTo>
                <a:lnTo>
                  <a:pt x="86867" y="116390"/>
                </a:lnTo>
                <a:lnTo>
                  <a:pt x="86868" y="116712"/>
                </a:lnTo>
                <a:lnTo>
                  <a:pt x="84810" y="129710"/>
                </a:lnTo>
                <a:lnTo>
                  <a:pt x="78608" y="140859"/>
                </a:lnTo>
                <a:lnTo>
                  <a:pt x="73405" y="146176"/>
                </a:lnTo>
                <a:lnTo>
                  <a:pt x="63576" y="152627"/>
                </a:lnTo>
                <a:lnTo>
                  <a:pt x="51527" y="156562"/>
                </a:lnTo>
                <a:lnTo>
                  <a:pt x="37312" y="157982"/>
                </a:lnTo>
                <a:lnTo>
                  <a:pt x="36322" y="157987"/>
                </a:lnTo>
                <a:lnTo>
                  <a:pt x="22507" y="156792"/>
                </a:lnTo>
                <a:lnTo>
                  <a:pt x="10301" y="153244"/>
                </a:lnTo>
                <a:lnTo>
                  <a:pt x="0" y="147573"/>
                </a:lnTo>
                <a:lnTo>
                  <a:pt x="0" y="131444"/>
                </a:lnTo>
                <a:lnTo>
                  <a:pt x="5079" y="135762"/>
                </a:lnTo>
                <a:lnTo>
                  <a:pt x="11175" y="139191"/>
                </a:lnTo>
                <a:lnTo>
                  <a:pt x="18415" y="141731"/>
                </a:lnTo>
                <a:lnTo>
                  <a:pt x="25780" y="144271"/>
                </a:lnTo>
                <a:lnTo>
                  <a:pt x="32003" y="145541"/>
                </a:lnTo>
                <a:lnTo>
                  <a:pt x="37210" y="145541"/>
                </a:lnTo>
                <a:lnTo>
                  <a:pt x="54174" y="143306"/>
                </a:lnTo>
                <a:lnTo>
                  <a:pt x="65660" y="136610"/>
                </a:lnTo>
                <a:lnTo>
                  <a:pt x="71668" y="125471"/>
                </a:lnTo>
                <a:lnTo>
                  <a:pt x="72644" y="116712"/>
                </a:lnTo>
                <a:lnTo>
                  <a:pt x="72644" y="109981"/>
                </a:lnTo>
                <a:lnTo>
                  <a:pt x="70103" y="104266"/>
                </a:lnTo>
                <a:lnTo>
                  <a:pt x="64897" y="99567"/>
                </a:lnTo>
                <a:lnTo>
                  <a:pt x="56286" y="93258"/>
                </a:lnTo>
                <a:lnTo>
                  <a:pt x="44007" y="86885"/>
                </a:lnTo>
                <a:lnTo>
                  <a:pt x="39624" y="84962"/>
                </a:lnTo>
                <a:lnTo>
                  <a:pt x="26019" y="78259"/>
                </a:lnTo>
                <a:lnTo>
                  <a:pt x="15570" y="71371"/>
                </a:lnTo>
                <a:lnTo>
                  <a:pt x="9271" y="65531"/>
                </a:lnTo>
                <a:lnTo>
                  <a:pt x="2806" y="54621"/>
                </a:lnTo>
                <a:lnTo>
                  <a:pt x="513" y="41710"/>
                </a:lnTo>
                <a:lnTo>
                  <a:pt x="507" y="41020"/>
                </a:lnTo>
                <a:lnTo>
                  <a:pt x="2609" y="27810"/>
                </a:lnTo>
                <a:lnTo>
                  <a:pt x="8883" y="16765"/>
                </a:lnTo>
                <a:lnTo>
                  <a:pt x="14477" y="11302"/>
                </a:lnTo>
                <a:lnTo>
                  <a:pt x="25050" y="4780"/>
                </a:lnTo>
                <a:lnTo>
                  <a:pt x="37214" y="1040"/>
                </a:lnTo>
                <a:lnTo>
                  <a:pt x="49275" y="0"/>
                </a:lnTo>
                <a:close/>
              </a:path>
            </a:pathLst>
          </a:custGeom>
          <a:ln w="9143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94424" y="4293616"/>
            <a:ext cx="142621" cy="157987"/>
          </a:xfrm>
          <a:custGeom>
            <a:avLst/>
            <a:gdLst/>
            <a:ahLst/>
            <a:cxnLst/>
            <a:rect l="l" t="t" r="r" b="b"/>
            <a:pathLst>
              <a:path w="142621" h="157987">
                <a:moveTo>
                  <a:pt x="73025" y="0"/>
                </a:moveTo>
                <a:lnTo>
                  <a:pt x="87122" y="1119"/>
                </a:lnTo>
                <a:lnTo>
                  <a:pt x="99818" y="4476"/>
                </a:lnTo>
                <a:lnTo>
                  <a:pt x="111091" y="10073"/>
                </a:lnTo>
                <a:lnTo>
                  <a:pt x="120925" y="17907"/>
                </a:lnTo>
                <a:lnTo>
                  <a:pt x="130828" y="30412"/>
                </a:lnTo>
                <a:lnTo>
                  <a:pt x="136200" y="41245"/>
                </a:lnTo>
                <a:lnTo>
                  <a:pt x="139947" y="53454"/>
                </a:lnTo>
                <a:lnTo>
                  <a:pt x="142077" y="67039"/>
                </a:lnTo>
                <a:lnTo>
                  <a:pt x="142621" y="79247"/>
                </a:lnTo>
                <a:lnTo>
                  <a:pt x="141767" y="93503"/>
                </a:lnTo>
                <a:lnTo>
                  <a:pt x="139207" y="106584"/>
                </a:lnTo>
                <a:lnTo>
                  <a:pt x="134939" y="118475"/>
                </a:lnTo>
                <a:lnTo>
                  <a:pt x="128965" y="129162"/>
                </a:lnTo>
                <a:lnTo>
                  <a:pt x="123571" y="136143"/>
                </a:lnTo>
                <a:lnTo>
                  <a:pt x="114257" y="144814"/>
                </a:lnTo>
                <a:lnTo>
                  <a:pt x="103575" y="151318"/>
                </a:lnTo>
                <a:lnTo>
                  <a:pt x="91497" y="155638"/>
                </a:lnTo>
                <a:lnTo>
                  <a:pt x="77999" y="157757"/>
                </a:lnTo>
                <a:lnTo>
                  <a:pt x="71374" y="157987"/>
                </a:lnTo>
                <a:lnTo>
                  <a:pt x="57259" y="156892"/>
                </a:lnTo>
                <a:lnTo>
                  <a:pt x="44529" y="153604"/>
                </a:lnTo>
                <a:lnTo>
                  <a:pt x="33183" y="148124"/>
                </a:lnTo>
                <a:lnTo>
                  <a:pt x="23221" y="140453"/>
                </a:lnTo>
                <a:lnTo>
                  <a:pt x="19176" y="136270"/>
                </a:lnTo>
                <a:lnTo>
                  <a:pt x="11853" y="126420"/>
                </a:lnTo>
                <a:lnTo>
                  <a:pt x="6290" y="115392"/>
                </a:lnTo>
                <a:lnTo>
                  <a:pt x="2479" y="103185"/>
                </a:lnTo>
                <a:lnTo>
                  <a:pt x="412" y="89801"/>
                </a:lnTo>
                <a:lnTo>
                  <a:pt x="0" y="79882"/>
                </a:lnTo>
                <a:lnTo>
                  <a:pt x="845" y="65198"/>
                </a:lnTo>
                <a:lnTo>
                  <a:pt x="3379" y="51887"/>
                </a:lnTo>
                <a:lnTo>
                  <a:pt x="7593" y="39951"/>
                </a:lnTo>
                <a:lnTo>
                  <a:pt x="13482" y="29389"/>
                </a:lnTo>
                <a:lnTo>
                  <a:pt x="20066" y="21208"/>
                </a:lnTo>
                <a:lnTo>
                  <a:pt x="29665" y="12782"/>
                </a:lnTo>
                <a:lnTo>
                  <a:pt x="40497" y="6492"/>
                </a:lnTo>
                <a:lnTo>
                  <a:pt x="52589" y="2321"/>
                </a:lnTo>
                <a:lnTo>
                  <a:pt x="65965" y="251"/>
                </a:lnTo>
                <a:lnTo>
                  <a:pt x="7302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4245" y="4253611"/>
            <a:ext cx="80263" cy="197231"/>
          </a:xfrm>
          <a:custGeom>
            <a:avLst/>
            <a:gdLst/>
            <a:ahLst/>
            <a:cxnLst/>
            <a:rect l="l" t="t" r="r" b="b"/>
            <a:pathLst>
              <a:path w="80263" h="197231">
                <a:moveTo>
                  <a:pt x="40512" y="0"/>
                </a:moveTo>
                <a:lnTo>
                  <a:pt x="40512" y="43687"/>
                </a:lnTo>
                <a:lnTo>
                  <a:pt x="80263" y="43687"/>
                </a:lnTo>
                <a:lnTo>
                  <a:pt x="80263" y="56006"/>
                </a:lnTo>
                <a:lnTo>
                  <a:pt x="40512" y="56006"/>
                </a:lnTo>
                <a:lnTo>
                  <a:pt x="40512" y="155447"/>
                </a:lnTo>
                <a:lnTo>
                  <a:pt x="40512" y="165862"/>
                </a:lnTo>
                <a:lnTo>
                  <a:pt x="42163" y="173355"/>
                </a:lnTo>
                <a:lnTo>
                  <a:pt x="45465" y="178053"/>
                </a:lnTo>
                <a:lnTo>
                  <a:pt x="48768" y="182625"/>
                </a:lnTo>
                <a:lnTo>
                  <a:pt x="54355" y="185038"/>
                </a:lnTo>
                <a:lnTo>
                  <a:pt x="62229" y="185038"/>
                </a:lnTo>
                <a:lnTo>
                  <a:pt x="67690" y="185038"/>
                </a:lnTo>
                <a:lnTo>
                  <a:pt x="73786" y="183133"/>
                </a:lnTo>
                <a:lnTo>
                  <a:pt x="80263" y="179577"/>
                </a:lnTo>
                <a:lnTo>
                  <a:pt x="80263" y="192277"/>
                </a:lnTo>
                <a:lnTo>
                  <a:pt x="73278" y="195580"/>
                </a:lnTo>
                <a:lnTo>
                  <a:pt x="66548" y="197231"/>
                </a:lnTo>
                <a:lnTo>
                  <a:pt x="60451" y="197231"/>
                </a:lnTo>
                <a:lnTo>
                  <a:pt x="46174" y="194855"/>
                </a:lnTo>
                <a:lnTo>
                  <a:pt x="35844" y="187728"/>
                </a:lnTo>
                <a:lnTo>
                  <a:pt x="29473" y="175849"/>
                </a:lnTo>
                <a:lnTo>
                  <a:pt x="27072" y="159220"/>
                </a:lnTo>
                <a:lnTo>
                  <a:pt x="27050" y="157225"/>
                </a:lnTo>
                <a:lnTo>
                  <a:pt x="27050" y="56006"/>
                </a:lnTo>
                <a:lnTo>
                  <a:pt x="0" y="56006"/>
                </a:lnTo>
                <a:lnTo>
                  <a:pt x="0" y="43687"/>
                </a:lnTo>
                <a:lnTo>
                  <a:pt x="27050" y="43687"/>
                </a:lnTo>
                <a:lnTo>
                  <a:pt x="27050" y="4571"/>
                </a:lnTo>
                <a:lnTo>
                  <a:pt x="29209" y="3809"/>
                </a:lnTo>
                <a:lnTo>
                  <a:pt x="31369" y="2920"/>
                </a:lnTo>
                <a:lnTo>
                  <a:pt x="33781" y="2286"/>
                </a:lnTo>
                <a:lnTo>
                  <a:pt x="36068" y="1524"/>
                </a:lnTo>
                <a:lnTo>
                  <a:pt x="38353" y="76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0542" y="4236974"/>
            <a:ext cx="22605" cy="22351"/>
          </a:xfrm>
          <a:custGeom>
            <a:avLst/>
            <a:gdLst/>
            <a:ahLst/>
            <a:cxnLst/>
            <a:rect l="l" t="t" r="r" b="b"/>
            <a:pathLst>
              <a:path w="22605" h="22351">
                <a:moveTo>
                  <a:pt x="11175" y="0"/>
                </a:moveTo>
                <a:lnTo>
                  <a:pt x="14224" y="0"/>
                </a:lnTo>
                <a:lnTo>
                  <a:pt x="16890" y="888"/>
                </a:lnTo>
                <a:lnTo>
                  <a:pt x="19176" y="2920"/>
                </a:lnTo>
                <a:lnTo>
                  <a:pt x="21462" y="4825"/>
                </a:lnTo>
                <a:lnTo>
                  <a:pt x="22605" y="7493"/>
                </a:lnTo>
                <a:lnTo>
                  <a:pt x="22605" y="10921"/>
                </a:lnTo>
                <a:lnTo>
                  <a:pt x="22605" y="14096"/>
                </a:lnTo>
                <a:lnTo>
                  <a:pt x="21462" y="16763"/>
                </a:lnTo>
                <a:lnTo>
                  <a:pt x="19303" y="18923"/>
                </a:lnTo>
                <a:lnTo>
                  <a:pt x="17017" y="21208"/>
                </a:lnTo>
                <a:lnTo>
                  <a:pt x="14350" y="22351"/>
                </a:lnTo>
                <a:lnTo>
                  <a:pt x="11175" y="22351"/>
                </a:lnTo>
                <a:lnTo>
                  <a:pt x="8254" y="22351"/>
                </a:lnTo>
                <a:lnTo>
                  <a:pt x="5587" y="21208"/>
                </a:lnTo>
                <a:lnTo>
                  <a:pt x="3428" y="19050"/>
                </a:lnTo>
                <a:lnTo>
                  <a:pt x="1142" y="17018"/>
                </a:lnTo>
                <a:lnTo>
                  <a:pt x="0" y="14224"/>
                </a:lnTo>
                <a:lnTo>
                  <a:pt x="0" y="10921"/>
                </a:lnTo>
                <a:lnTo>
                  <a:pt x="0" y="7619"/>
                </a:lnTo>
                <a:lnTo>
                  <a:pt x="1142" y="5080"/>
                </a:lnTo>
                <a:lnTo>
                  <a:pt x="3428" y="3048"/>
                </a:lnTo>
                <a:lnTo>
                  <a:pt x="5714" y="1015"/>
                </a:lnTo>
                <a:lnTo>
                  <a:pt x="8254" y="0"/>
                </a:lnTo>
                <a:lnTo>
                  <a:pt x="11175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3553" y="4236974"/>
            <a:ext cx="136144" cy="210946"/>
          </a:xfrm>
          <a:custGeom>
            <a:avLst/>
            <a:gdLst/>
            <a:ahLst/>
            <a:cxnLst/>
            <a:rect l="l" t="t" r="r" b="b"/>
            <a:pathLst>
              <a:path w="136144" h="210947">
                <a:moveTo>
                  <a:pt x="0" y="0"/>
                </a:moveTo>
                <a:lnTo>
                  <a:pt x="136144" y="0"/>
                </a:lnTo>
                <a:lnTo>
                  <a:pt x="136144" y="13462"/>
                </a:lnTo>
                <a:lnTo>
                  <a:pt x="75311" y="13462"/>
                </a:lnTo>
                <a:lnTo>
                  <a:pt x="75311" y="210946"/>
                </a:lnTo>
                <a:lnTo>
                  <a:pt x="60832" y="210946"/>
                </a:lnTo>
                <a:lnTo>
                  <a:pt x="60832" y="13462"/>
                </a:lnTo>
                <a:lnTo>
                  <a:pt x="0" y="134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9233" y="4220336"/>
            <a:ext cx="0" cy="232156"/>
          </a:xfrm>
          <a:custGeom>
            <a:avLst/>
            <a:gdLst/>
            <a:ahLst/>
            <a:cxnLst/>
            <a:rect l="l" t="t" r="r" b="b"/>
            <a:pathLst>
              <a:path h="232156">
                <a:moveTo>
                  <a:pt x="0" y="0"/>
                </a:moveTo>
                <a:lnTo>
                  <a:pt x="0" y="232156"/>
                </a:lnTo>
              </a:path>
            </a:pathLst>
          </a:custGeom>
          <a:ln w="23876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9758" y="4222496"/>
            <a:ext cx="84836" cy="225425"/>
          </a:xfrm>
          <a:custGeom>
            <a:avLst/>
            <a:gdLst/>
            <a:ahLst/>
            <a:cxnLst/>
            <a:rect l="l" t="t" r="r" b="b"/>
            <a:pathLst>
              <a:path w="84836" h="225425">
                <a:moveTo>
                  <a:pt x="68834" y="0"/>
                </a:moveTo>
                <a:lnTo>
                  <a:pt x="75311" y="0"/>
                </a:lnTo>
                <a:lnTo>
                  <a:pt x="80645" y="1015"/>
                </a:lnTo>
                <a:lnTo>
                  <a:pt x="84836" y="2920"/>
                </a:lnTo>
                <a:lnTo>
                  <a:pt x="84836" y="16636"/>
                </a:lnTo>
                <a:lnTo>
                  <a:pt x="81152" y="13842"/>
                </a:lnTo>
                <a:lnTo>
                  <a:pt x="75692" y="12445"/>
                </a:lnTo>
                <a:lnTo>
                  <a:pt x="68325" y="12445"/>
                </a:lnTo>
                <a:lnTo>
                  <a:pt x="55197" y="15233"/>
                </a:lnTo>
                <a:lnTo>
                  <a:pt x="46226" y="23586"/>
                </a:lnTo>
                <a:lnTo>
                  <a:pt x="41412" y="37489"/>
                </a:lnTo>
                <a:lnTo>
                  <a:pt x="40513" y="49656"/>
                </a:lnTo>
                <a:lnTo>
                  <a:pt x="40513" y="74802"/>
                </a:lnTo>
                <a:lnTo>
                  <a:pt x="80391" y="74802"/>
                </a:lnTo>
                <a:lnTo>
                  <a:pt x="80391" y="87121"/>
                </a:lnTo>
                <a:lnTo>
                  <a:pt x="40513" y="87121"/>
                </a:lnTo>
                <a:lnTo>
                  <a:pt x="40513" y="225424"/>
                </a:lnTo>
                <a:lnTo>
                  <a:pt x="27050" y="225424"/>
                </a:lnTo>
                <a:lnTo>
                  <a:pt x="27050" y="87121"/>
                </a:lnTo>
                <a:lnTo>
                  <a:pt x="0" y="87121"/>
                </a:lnTo>
                <a:lnTo>
                  <a:pt x="0" y="74802"/>
                </a:lnTo>
                <a:lnTo>
                  <a:pt x="27050" y="74802"/>
                </a:lnTo>
                <a:lnTo>
                  <a:pt x="27050" y="48640"/>
                </a:lnTo>
                <a:lnTo>
                  <a:pt x="28395" y="34040"/>
                </a:lnTo>
                <a:lnTo>
                  <a:pt x="32390" y="21978"/>
                </a:lnTo>
                <a:lnTo>
                  <a:pt x="38989" y="12445"/>
                </a:lnTo>
                <a:lnTo>
                  <a:pt x="49341" y="4607"/>
                </a:lnTo>
                <a:lnTo>
                  <a:pt x="61481" y="577"/>
                </a:lnTo>
                <a:lnTo>
                  <a:pt x="68834" y="0"/>
                </a:lnTo>
                <a:close/>
              </a:path>
            </a:pathLst>
          </a:custGeom>
          <a:ln w="9143">
            <a:solidFill>
              <a:srgbClr val="DF2D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4540" y="680057"/>
            <a:ext cx="3575160" cy="1470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8048">
              <a:lnSpc>
                <a:spcPts val="5265"/>
              </a:lnSpc>
              <a:spcBef>
                <a:spcPts val="263"/>
              </a:spcBef>
            </a:pPr>
            <a:r>
              <a:rPr sz="7350" spc="0" baseline="16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7350" spc="14" baseline="16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7350" spc="0" baseline="16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7350" spc="14" baseline="16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7350" spc="0" baseline="16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CT</a:t>
            </a:r>
            <a:endParaRPr sz="4900">
              <a:latin typeface="Microsoft YaHei UI Light"/>
              <a:cs typeface="Microsoft YaHei UI Light"/>
            </a:endParaRPr>
          </a:p>
          <a:p>
            <a:pPr marL="12700" marR="93314">
              <a:lnSpc>
                <a:spcPts val="4700"/>
              </a:lnSpc>
              <a:spcBef>
                <a:spcPts val="1585"/>
              </a:spcBef>
            </a:pPr>
            <a:r>
              <a:rPr sz="4200" spc="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IM</a:t>
            </a:r>
            <a:r>
              <a:rPr sz="4200" spc="-344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4200" spc="-64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4200" spc="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CT</a:t>
            </a:r>
            <a:r>
              <a:rPr sz="4200" spc="-5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4200" spc="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</a:t>
            </a:r>
            <a:r>
              <a:rPr sz="4200" spc="-44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4200" spc="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CH</a:t>
            </a:r>
            <a:r>
              <a:rPr sz="4200" spc="-9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4200" spc="0" baseline="-420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NA</a:t>
            </a:r>
            <a:endParaRPr sz="2800">
              <a:latin typeface="Microsoft YaHei UI Light"/>
              <a:cs typeface="Microsoft YaHei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2547" y="680057"/>
            <a:ext cx="942506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OF</a:t>
            </a:r>
            <a:endParaRPr sz="4900">
              <a:latin typeface="Microsoft YaHei UI Light"/>
              <a:cs typeface="Microsoft YaHei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2211" y="680057"/>
            <a:ext cx="2819914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spc="-10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49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ONA</a:t>
            </a:r>
            <a:endParaRPr sz="4900">
              <a:latin typeface="Microsoft YaHei UI Light"/>
              <a:cs typeface="Microsoft YaHei U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6873" y="680057"/>
            <a:ext cx="1823024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</a:t>
            </a:r>
            <a:r>
              <a:rPr sz="49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49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49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endParaRPr sz="490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9" y="1803153"/>
            <a:ext cx="27539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800" spc="-1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8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AL</a:t>
            </a:r>
            <a:r>
              <a:rPr sz="2800" spc="-9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IM</a:t>
            </a:r>
            <a:r>
              <a:rPr sz="2800" spc="-3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800" spc="-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CT</a:t>
            </a:r>
            <a:endParaRPr sz="2800">
              <a:latin typeface="Microsoft YaHei UI Light"/>
              <a:cs typeface="Microsoft YaHei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176593"/>
            <a:ext cx="5049302" cy="1944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422">
              <a:lnSpc>
                <a:spcPts val="2440"/>
              </a:lnSpc>
              <a:spcBef>
                <a:spcPts val="122"/>
              </a:spcBef>
            </a:pPr>
            <a:r>
              <a:rPr sz="3300" spc="0" baseline="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ge</a:t>
            </a:r>
            <a:r>
              <a:rPr sz="2200" spc="-4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-7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1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he</a:t>
            </a:r>
            <a:r>
              <a:rPr sz="22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ic</a:t>
            </a:r>
            <a:endParaRPr sz="2200">
              <a:latin typeface="Microsoft YaHei UI Light"/>
              <a:cs typeface="Microsoft YaHei UI Light"/>
            </a:endParaRPr>
          </a:p>
          <a:p>
            <a:pPr marL="241300" marR="58422">
              <a:lnSpc>
                <a:spcPts val="2375"/>
              </a:lnSpc>
            </a:pP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tr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10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,</a:t>
            </a:r>
            <a:r>
              <a:rPr sz="3300" spc="-137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ur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sm,</a:t>
            </a:r>
            <a:r>
              <a:rPr sz="3300" spc="-4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-4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e,</a:t>
            </a:r>
            <a:r>
              <a:rPr sz="3300" spc="-68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nd</a:t>
            </a:r>
            <a:endParaRPr sz="2200">
              <a:latin typeface="Microsoft YaHei UI Light"/>
              <a:cs typeface="Microsoft YaHei UI Light"/>
            </a:endParaRPr>
          </a:p>
          <a:p>
            <a:pPr marL="241300" marR="58422">
              <a:lnSpc>
                <a:spcPts val="2375"/>
              </a:lnSpc>
            </a:pPr>
            <a:r>
              <a:rPr sz="3300" spc="-5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et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3300" spc="-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tw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rks</a:t>
            </a:r>
            <a:r>
              <a:rPr sz="3300" spc="-2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ve</a:t>
            </a:r>
            <a:r>
              <a:rPr sz="3300" spc="-17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sh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-3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do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n.</a:t>
            </a:r>
            <a:endParaRPr sz="220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ts val="3733"/>
              </a:lnSpc>
              <a:spcBef>
                <a:spcPts val="689"/>
              </a:spcBef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r>
              <a:rPr sz="2200" spc="-6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ori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s,</a:t>
            </a:r>
            <a:r>
              <a:rPr sz="2200" spc="-7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s,</a:t>
            </a:r>
            <a:r>
              <a:rPr sz="2200" spc="-6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-7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1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ork, </a:t>
            </a:r>
            <a:endParaRPr sz="2200">
              <a:latin typeface="Microsoft YaHei UI Light"/>
              <a:cs typeface="Microsoft YaHei UI Light"/>
            </a:endParaRPr>
          </a:p>
          <a:p>
            <a:pPr marL="241300">
              <a:lnSpc>
                <a:spcPts val="3733"/>
              </a:lnSpc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k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s,</a:t>
            </a:r>
            <a:r>
              <a:rPr sz="2200" spc="-7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ls</a:t>
            </a:r>
            <a:r>
              <a:rPr sz="2200" spc="-6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es </a:t>
            </a:r>
            <a:endParaRPr sz="2200">
              <a:latin typeface="Microsoft YaHei UI Light"/>
              <a:cs typeface="Microsoft YaHei UI Light"/>
            </a:endParaRPr>
          </a:p>
          <a:p>
            <a:pPr marL="241300">
              <a:lnSpc>
                <a:spcPts val="3733"/>
              </a:lnSpc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ve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en</a:t>
            </a:r>
            <a:r>
              <a:rPr sz="2200" spc="-3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srup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.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4782" y="3179556"/>
            <a:ext cx="198134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has</a:t>
            </a:r>
            <a:r>
              <a:rPr sz="2200" spc="-2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be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-4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0429" y="3481308"/>
            <a:ext cx="4587318" cy="606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415"/>
              </a:lnSpc>
              <a:spcBef>
                <a:spcPts val="120"/>
              </a:spcBef>
            </a:pP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ed,</a:t>
            </a:r>
            <a:r>
              <a:rPr sz="3300" spc="-106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3300" spc="-4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many</a:t>
            </a:r>
            <a:r>
              <a:rPr sz="3300" spc="-3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ob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-58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9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rl</a:t>
            </a:r>
            <a:r>
              <a:rPr sz="3300" spc="4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nes</a:t>
            </a:r>
            <a:endParaRPr sz="2200">
              <a:latin typeface="Microsoft YaHei UI Light"/>
              <a:cs typeface="Microsoft YaHei UI Light"/>
            </a:endParaRPr>
          </a:p>
          <a:p>
            <a:pPr marL="12700">
              <a:lnSpc>
                <a:spcPts val="2355"/>
              </a:lnSpc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can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el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ing</a:t>
            </a:r>
            <a:r>
              <a:rPr sz="22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ig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ts</a:t>
            </a:r>
            <a:r>
              <a:rPr sz="2200" spc="-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to and</a:t>
            </a:r>
            <a:r>
              <a:rPr sz="2200" spc="-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om Chi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a.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0545" y="4213082"/>
            <a:ext cx="317232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</a:t>
            </a:r>
            <a:r>
              <a:rPr sz="2200" spc="-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-4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-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1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na</a:t>
            </a:r>
            <a:r>
              <a:rPr sz="2200" spc="-4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ve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0429" y="4514834"/>
            <a:ext cx="327107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-8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en</a:t>
            </a:r>
            <a:r>
              <a:rPr sz="2200" spc="-4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rup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,</a:t>
            </a:r>
            <a:endParaRPr sz="22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3553" y="4236974"/>
            <a:ext cx="68072" cy="210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51625" y="4236974"/>
            <a:ext cx="68072" cy="210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6624" y="1348739"/>
            <a:ext cx="6778752" cy="3418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4166" y="635856"/>
            <a:ext cx="5065450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54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5400" spc="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54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NSMISS</a:t>
            </a:r>
            <a:r>
              <a:rPr sz="54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54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</a:t>
            </a:r>
            <a:endParaRPr sz="5400">
              <a:latin typeface="Microsoft YaHei UI Light"/>
              <a:cs typeface="Microsoft YaHei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986" y="5013902"/>
            <a:ext cx="10566837" cy="146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422">
              <a:lnSpc>
                <a:spcPts val="2440"/>
              </a:lnSpc>
              <a:spcBef>
                <a:spcPts val="122"/>
              </a:spcBef>
            </a:pPr>
            <a:r>
              <a:rPr sz="3300" spc="0" baseline="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ose</a:t>
            </a:r>
            <a:r>
              <a:rPr sz="2200" spc="-4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con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-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2200" spc="-4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-103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son</a:t>
            </a:r>
            <a:endParaRPr sz="2200">
              <a:latin typeface="Microsoft YaHei UI Light"/>
              <a:cs typeface="Microsoft YaHei UI Light"/>
            </a:endParaRPr>
          </a:p>
          <a:p>
            <a:pPr marL="12700" marR="58422">
              <a:lnSpc>
                <a:spcPts val="3385"/>
              </a:lnSpc>
              <a:spcBef>
                <a:spcPts val="47"/>
              </a:spcBef>
            </a:pPr>
            <a:r>
              <a:rPr sz="3300" spc="0" baseline="-26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-2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co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ta</a:t>
            </a:r>
            <a:r>
              <a:rPr sz="3300" spc="9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-85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3300" spc="-19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3300" spc="-5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op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ets</a:t>
            </a:r>
            <a:r>
              <a:rPr sz="3300" spc="-49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300" spc="-4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om</a:t>
            </a:r>
            <a:r>
              <a:rPr sz="3300" spc="-47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-2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ed</a:t>
            </a:r>
            <a:r>
              <a:rPr sz="3300" spc="-108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19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so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300" spc="-20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’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300" spc="-52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co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gh</a:t>
            </a:r>
            <a:r>
              <a:rPr sz="3300" spc="-62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</a:t>
            </a:r>
            <a:r>
              <a:rPr sz="3300" spc="-11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sn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300" spc="4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z</a:t>
            </a:r>
            <a:r>
              <a:rPr sz="3300" spc="0" baseline="-17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endParaRPr sz="220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ts val="3733"/>
              </a:lnSpc>
              <a:spcBef>
                <a:spcPts val="621"/>
              </a:spcBef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200" spc="-9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ob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j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ects</a:t>
            </a:r>
            <a:r>
              <a:rPr sz="2200" spc="-4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</a:t>
            </a:r>
            <a:r>
              <a:rPr sz="2200" spc="-1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su</a:t>
            </a:r>
            <a:r>
              <a:rPr sz="2200" spc="6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ces</a:t>
            </a:r>
            <a:r>
              <a:rPr sz="2200" spc="-6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(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k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door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k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200" spc="-9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</a:t>
            </a:r>
            <a:r>
              <a:rPr sz="2200" spc="-1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b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s)</a:t>
            </a:r>
            <a:r>
              <a:rPr sz="2200" spc="-7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-4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ha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v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-4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gh</a:t>
            </a:r>
            <a:r>
              <a:rPr sz="2200" spc="-6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</a:t>
            </a:r>
            <a:r>
              <a:rPr sz="2200" spc="-11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sn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z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 </a:t>
            </a:r>
            <a:endParaRPr sz="2200">
              <a:latin typeface="Microsoft YaHei UI Light"/>
              <a:cs typeface="Microsoft YaHei UI Light"/>
            </a:endParaRPr>
          </a:p>
          <a:p>
            <a:pPr marL="241300">
              <a:lnSpc>
                <a:spcPts val="3733"/>
              </a:lnSpc>
              <a:tabLst>
                <a:tab pos="241300" algn="l"/>
              </a:tabLst>
            </a:pP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22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op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ets</a:t>
            </a:r>
            <a:r>
              <a:rPr sz="2200" spc="-4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om</a:t>
            </a:r>
            <a:r>
              <a:rPr sz="2200" spc="-32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-2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ed</a:t>
            </a:r>
            <a:r>
              <a:rPr sz="2200" spc="-9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,</a:t>
            </a:r>
            <a:r>
              <a:rPr sz="2200" spc="-58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and</a:t>
            </a:r>
            <a:r>
              <a:rPr sz="2200" spc="-3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-4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to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g</a:t>
            </a:r>
            <a:r>
              <a:rPr sz="2200" spc="-87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our</a:t>
            </a:r>
            <a:r>
              <a:rPr sz="2200" spc="-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mouth</a:t>
            </a:r>
            <a:r>
              <a:rPr sz="2200" spc="-5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</a:t>
            </a:r>
            <a:r>
              <a:rPr sz="2200" spc="-1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f</a:t>
            </a:r>
            <a:r>
              <a:rPr sz="2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2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ce</a:t>
            </a:r>
            <a:endParaRPr sz="22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93"/>
          <p:cNvSpPr txBox="1"/>
          <p:nvPr/>
        </p:nvSpPr>
        <p:spPr>
          <a:xfrm>
            <a:off x="0" y="0"/>
            <a:ext cx="7843520" cy="128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65322">
              <a:lnSpc>
                <a:spcPts val="8465"/>
              </a:lnSpc>
              <a:spcBef>
                <a:spcPts val="423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6000" spc="-70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r>
              <a:rPr sz="6000" spc="-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6000" spc="-1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51960" y="1856232"/>
            <a:ext cx="3438143" cy="3538728"/>
          </a:xfrm>
          <a:custGeom>
            <a:avLst/>
            <a:gdLst/>
            <a:ahLst/>
            <a:cxnLst/>
            <a:rect l="l" t="t" r="r" b="b"/>
            <a:pathLst>
              <a:path w="3438143" h="3538728">
                <a:moveTo>
                  <a:pt x="0" y="3538728"/>
                </a:moveTo>
                <a:lnTo>
                  <a:pt x="3438143" y="3538728"/>
                </a:lnTo>
                <a:lnTo>
                  <a:pt x="3438143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-12700"/>
            <a:ext cx="7270750" cy="130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37949" y="-12700"/>
            <a:ext cx="654050" cy="450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170420" y="259441"/>
            <a:ext cx="2009100" cy="1040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25"/>
              </a:lnSpc>
              <a:spcBef>
                <a:spcPts val="321"/>
              </a:spcBef>
            </a:pPr>
            <a:r>
              <a:rPr sz="9000" spc="19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9000" spc="0" baseline="1636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NT</a:t>
            </a:r>
            <a:endParaRPr sz="6000">
              <a:latin typeface="Microsoft YaHei UI Light"/>
              <a:cs typeface="Microsoft YaHei UI Light"/>
            </a:endParaRPr>
          </a:p>
          <a:p>
            <a:pPr marR="12700" algn="r">
              <a:lnSpc>
                <a:spcPct val="95825"/>
              </a:lnSpc>
              <a:spcBef>
                <a:spcPts val="223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Australia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350500" y="1129615"/>
            <a:ext cx="1928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1450" y="1421090"/>
            <a:ext cx="530228" cy="349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Country</a:t>
            </a:r>
            <a:r>
              <a:rPr sz="1000" dirty="0">
                <a:solidFill>
                  <a:srgbClr val="493F6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344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Othe</a:t>
            </a:r>
            <a:r>
              <a:rPr sz="1000" spc="0" dirty="0">
                <a:solidFill>
                  <a:srgbClr val="465459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47800" y="1421090"/>
            <a:ext cx="422426" cy="349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 marR="1905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Tota</a:t>
            </a:r>
            <a:r>
              <a:rPr sz="1000" dirty="0">
                <a:solidFill>
                  <a:srgbClr val="4B2862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4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Cases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03450" y="1421090"/>
            <a:ext cx="422426" cy="349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New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4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Cases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59100" y="1421090"/>
            <a:ext cx="466963" cy="349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Tota</a:t>
            </a:r>
            <a:r>
              <a:rPr sz="1000" dirty="0">
                <a:solidFill>
                  <a:srgbClr val="592349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4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Deaths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350500" y="1478865"/>
            <a:ext cx="1928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616950" y="1497290"/>
            <a:ext cx="5121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Ma</a:t>
            </a:r>
            <a:r>
              <a:rPr sz="1000" dirty="0">
                <a:solidFill>
                  <a:srgbClr val="694B2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ays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356850" y="182811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18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963400" y="1828115"/>
            <a:ext cx="114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16950" y="1840190"/>
            <a:ext cx="4594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France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19250" y="1961465"/>
            <a:ext cx="44346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78</a:t>
            </a:r>
            <a:r>
              <a:rPr sz="1950" baseline="4526" dirty="0">
                <a:solidFill>
                  <a:srgbClr val="34596E"/>
                </a:solidFill>
                <a:latin typeface="Courier New"/>
                <a:cs typeface="Courier New"/>
              </a:rPr>
              <a:t>.</a:t>
            </a: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514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89200" y="1961465"/>
            <a:ext cx="34044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465459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450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57550" y="1961465"/>
            <a:ext cx="36620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2</a:t>
            </a:r>
            <a:r>
              <a:rPr sz="1950" baseline="4526" dirty="0">
                <a:solidFill>
                  <a:srgbClr val="34596E"/>
                </a:solidFill>
                <a:latin typeface="Courier New"/>
                <a:cs typeface="Courier New"/>
              </a:rPr>
              <a:t>.</a:t>
            </a: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747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7000" y="1979890"/>
            <a:ext cx="3693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Ch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356850" y="217736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16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604250" y="2189440"/>
            <a:ext cx="5227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etnam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89200" y="2304365"/>
            <a:ext cx="30773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465459"/>
                </a:solidFill>
                <a:latin typeface="Courier New"/>
                <a:cs typeface="Courier New"/>
              </a:rPr>
              <a:t>+</a:t>
            </a: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5</a:t>
            </a:r>
            <a:r>
              <a:rPr sz="1950" spc="0" baseline="4526" dirty="0">
                <a:solidFill>
                  <a:srgbClr val="795949"/>
                </a:solidFill>
                <a:latin typeface="Courier New"/>
                <a:cs typeface="Courier New"/>
              </a:rPr>
              <a:t>0</a:t>
            </a: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01800" y="2310715"/>
            <a:ext cx="33945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1</a:t>
            </a:r>
            <a:r>
              <a:rPr sz="1950" baseline="4526" dirty="0">
                <a:solidFill>
                  <a:srgbClr val="465459"/>
                </a:solidFill>
                <a:latin typeface="Courier New"/>
                <a:cs typeface="Courier New"/>
              </a:rPr>
              <a:t>.</a:t>
            </a: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766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60750" y="2310715"/>
            <a:ext cx="1928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3350" y="2329140"/>
            <a:ext cx="5590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465459"/>
                </a:solidFill>
                <a:latin typeface="Arial"/>
                <a:cs typeface="Arial"/>
              </a:rPr>
              <a:t>.  </a:t>
            </a: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Korea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087100" y="2513915"/>
            <a:ext cx="18588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56850" y="252026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23300" y="2538690"/>
            <a:ext cx="3474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Spa</a:t>
            </a:r>
            <a:r>
              <a:rPr sz="1000" dirty="0">
                <a:solidFill>
                  <a:srgbClr val="4B2862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16100" y="2659965"/>
            <a:ext cx="27605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705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30600" y="265996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93450" y="2863165"/>
            <a:ext cx="1928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+2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56850" y="286951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16950" y="2887940"/>
            <a:ext cx="2347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71750" y="3180665"/>
            <a:ext cx="25722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646B52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58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16100" y="3187015"/>
            <a:ext cx="27605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528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60750" y="3187015"/>
            <a:ext cx="1928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7000" y="3205440"/>
            <a:ext cx="2569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26445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ta</a:t>
            </a:r>
            <a:r>
              <a:rPr sz="1000" dirty="0">
                <a:solidFill>
                  <a:srgbClr val="592349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56850" y="321876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16950" y="3237190"/>
            <a:ext cx="335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4596E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89200" y="3529915"/>
            <a:ext cx="31466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465459"/>
                </a:solidFill>
                <a:latin typeface="Courier New"/>
                <a:cs typeface="Courier New"/>
              </a:rPr>
              <a:t>+1</a:t>
            </a:r>
            <a:r>
              <a:rPr sz="1950" baseline="4526" dirty="0">
                <a:solidFill>
                  <a:srgbClr val="795949"/>
                </a:solidFill>
                <a:latin typeface="Courier New"/>
                <a:cs typeface="Courier New"/>
              </a:rPr>
              <a:t>0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6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6100" y="3536265"/>
            <a:ext cx="27605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245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54400" y="353626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26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7000" y="3554690"/>
            <a:ext cx="2561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26445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ran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56850" y="356801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10600" y="3586440"/>
            <a:ext cx="5115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Canada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65400" y="3879165"/>
            <a:ext cx="28200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+35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6100" y="3885515"/>
            <a:ext cx="27605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207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30600" y="388551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650" y="3903940"/>
            <a:ext cx="4077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Japan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56850" y="3917265"/>
            <a:ext cx="1849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10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16950" y="3935690"/>
            <a:ext cx="4446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Macao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92300" y="423476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93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350" y="4246840"/>
            <a:ext cx="6453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465459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ngapore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87100" y="4253815"/>
            <a:ext cx="16012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26700" y="4266515"/>
            <a:ext cx="114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6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6950" y="4278590"/>
            <a:ext cx="2561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264457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raq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41600" y="4571315"/>
            <a:ext cx="18588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2300" y="458401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92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30600" y="458401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7000" y="4596090"/>
            <a:ext cx="7580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Hong </a:t>
            </a:r>
            <a:r>
              <a:rPr sz="1000" spc="104" dirty="0">
                <a:solidFill>
                  <a:srgbClr val="36333B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Kong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26700" y="460941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10600" y="4627840"/>
            <a:ext cx="4075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Oman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92300" y="492691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60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000" y="4945340"/>
            <a:ext cx="3186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USA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87100" y="4952315"/>
            <a:ext cx="17895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+</a:t>
            </a: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26700" y="495866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3300" y="4977090"/>
            <a:ext cx="7158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Sw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tzer</a:t>
            </a:r>
            <a:r>
              <a:rPr sz="1000" dirty="0">
                <a:solidFill>
                  <a:srgbClr val="4B2862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71750" y="5269815"/>
            <a:ext cx="21164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646B52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795949"/>
                </a:solidFill>
                <a:latin typeface="Courier New"/>
                <a:cs typeface="Courier New"/>
              </a:rPr>
              <a:t>1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7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92300" y="527616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000" y="5294590"/>
            <a:ext cx="4514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Kuwa</a:t>
            </a:r>
            <a:r>
              <a:rPr sz="1000" dirty="0">
                <a:solidFill>
                  <a:srgbClr val="465459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26700" y="530791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63400" y="5307915"/>
            <a:ext cx="10168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16950" y="5326340"/>
            <a:ext cx="6382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Ph</a:t>
            </a:r>
            <a:r>
              <a:rPr sz="1000" dirty="0">
                <a:solidFill>
                  <a:srgbClr val="493F6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4B2862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pp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2300" y="562541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40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000" y="5643840"/>
            <a:ext cx="5255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5D564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465459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93450" y="5650815"/>
            <a:ext cx="17301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5D564B"/>
                </a:solidFill>
                <a:latin typeface="Courier New"/>
                <a:cs typeface="Courier New"/>
              </a:rPr>
              <a:t>+1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26700" y="5657165"/>
            <a:ext cx="114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0600" y="5675590"/>
            <a:ext cx="4604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Austr</a:t>
            </a:r>
            <a:r>
              <a:rPr sz="1000" dirty="0">
                <a:solidFill>
                  <a:srgbClr val="493F6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2300" y="597466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000" y="5993090"/>
            <a:ext cx="4920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Bahra</a:t>
            </a:r>
            <a:r>
              <a:rPr sz="1000" dirty="0">
                <a:solidFill>
                  <a:srgbClr val="4B2862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26700" y="6006415"/>
            <a:ext cx="114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0600" y="6024840"/>
            <a:ext cx="4612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Croat</a:t>
            </a:r>
            <a:r>
              <a:rPr sz="1000" dirty="0">
                <a:solidFill>
                  <a:srgbClr val="493F6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2300" y="6323915"/>
            <a:ext cx="19877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6950" y="6323915"/>
            <a:ext cx="9474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00" y="6342340"/>
            <a:ext cx="4412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Ta</a:t>
            </a:r>
            <a:r>
              <a:rPr sz="1000" dirty="0">
                <a:solidFill>
                  <a:srgbClr val="592349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wan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7100" y="6342965"/>
            <a:ext cx="18588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baseline="4526" dirty="0">
                <a:solidFill>
                  <a:srgbClr val="36333B"/>
                </a:solidFill>
                <a:latin typeface="Courier New"/>
                <a:cs typeface="Courier New"/>
              </a:rPr>
              <a:t>+</a:t>
            </a:r>
            <a:r>
              <a:rPr sz="1950" baseline="4526" dirty="0">
                <a:solidFill>
                  <a:srgbClr val="5D564B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6700" y="6355665"/>
            <a:ext cx="114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0600" y="6367740"/>
            <a:ext cx="4817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36333B"/>
                </a:solidFill>
                <a:latin typeface="Arial"/>
                <a:cs typeface="Arial"/>
              </a:rPr>
              <a:t>Greece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6700" y="6704915"/>
            <a:ext cx="121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950" spc="0" baseline="4526" dirty="0">
                <a:solidFill>
                  <a:srgbClr val="36333B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6950" y="6723340"/>
            <a:ext cx="3139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Ind</a:t>
            </a:r>
            <a:r>
              <a:rPr sz="1000" dirty="0">
                <a:solidFill>
                  <a:srgbClr val="592349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51960" y="1856232"/>
            <a:ext cx="3438143" cy="3538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2360" marR="383268" algn="ctr">
              <a:lnSpc>
                <a:spcPts val="4270"/>
              </a:lnSpc>
              <a:spcBef>
                <a:spcPts val="213"/>
              </a:spcBef>
            </a:pPr>
            <a:r>
              <a:rPr sz="3200" spc="-2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-2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200" spc="-38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AL D</a:t>
            </a:r>
            <a:r>
              <a:rPr sz="3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-3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TH</a:t>
            </a:r>
            <a:endParaRPr sz="3200">
              <a:latin typeface="Microsoft YaHei UI Light"/>
              <a:cs typeface="Microsoft YaHei UI Light"/>
            </a:endParaRPr>
          </a:p>
          <a:p>
            <a:pPr marL="830265" marR="831185" algn="ctr">
              <a:lnSpc>
                <a:spcPts val="3840"/>
              </a:lnSpc>
            </a:pPr>
            <a:r>
              <a:rPr sz="3200" spc="-6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</a:t>
            </a:r>
            <a:r>
              <a:rPr sz="3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OU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3200" spc="-5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: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-</a:t>
            </a:r>
            <a:endParaRPr sz="3200">
              <a:latin typeface="Microsoft YaHei UI Light"/>
              <a:cs typeface="Microsoft YaHei UI Light"/>
            </a:endParaRPr>
          </a:p>
          <a:p>
            <a:pPr marL="1252435" marR="1254025" algn="ctr">
              <a:lnSpc>
                <a:spcPts val="3845"/>
              </a:lnSpc>
              <a:spcBef>
                <a:spcPts val="0"/>
              </a:spcBef>
            </a:pP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2</a:t>
            </a:r>
            <a:r>
              <a:rPr sz="32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8</a:t>
            </a:r>
            <a:r>
              <a:rPr sz="3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1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4</a:t>
            </a:r>
            <a:endParaRPr sz="3200">
              <a:latin typeface="Microsoft YaHei UI Light"/>
              <a:cs typeface="Microsoft YaHei UI Light"/>
            </a:endParaRPr>
          </a:p>
          <a:p>
            <a:pPr marL="411316" marR="414540" algn="ctr">
              <a:lnSpc>
                <a:spcPct val="141418"/>
              </a:lnSpc>
              <a:spcBef>
                <a:spcPts val="2057"/>
              </a:spcBef>
            </a:pPr>
            <a:r>
              <a:rPr sz="3200" spc="-23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-2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3200" spc="-38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AL C</a:t>
            </a:r>
            <a:r>
              <a:rPr sz="3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3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endParaRPr sz="3200">
              <a:latin typeface="Microsoft YaHei UI Light"/>
              <a:cs typeface="Microsoft YaHei UI Light"/>
            </a:endParaRPr>
          </a:p>
          <a:p>
            <a:pPr marL="551395" marR="550923" algn="ctr">
              <a:lnSpc>
                <a:spcPts val="3840"/>
              </a:lnSpc>
              <a:spcBef>
                <a:spcPts val="192"/>
              </a:spcBef>
            </a:pP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</a:t>
            </a:r>
            <a:r>
              <a:rPr sz="3200" spc="1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TEC</a:t>
            </a:r>
            <a:r>
              <a:rPr sz="3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ED</a:t>
            </a:r>
            <a:r>
              <a:rPr sz="3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:</a:t>
            </a:r>
            <a:r>
              <a:rPr sz="32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-</a:t>
            </a:r>
            <a:endParaRPr sz="3200">
              <a:latin typeface="Microsoft YaHei UI Light"/>
              <a:cs typeface="Microsoft YaHei UI Light"/>
            </a:endParaRPr>
          </a:p>
          <a:p>
            <a:pPr marL="1107655" marR="1108359" algn="ctr">
              <a:lnSpc>
                <a:spcPts val="3840"/>
              </a:lnSpc>
            </a:pPr>
            <a:r>
              <a:rPr sz="3200" spc="4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82585</a:t>
            </a:r>
            <a:endParaRPr sz="32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043" y="1011821"/>
            <a:ext cx="5195315" cy="555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1405012"/>
            <a:ext cx="5195315" cy="182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8120" y="2610611"/>
            <a:ext cx="3287268" cy="2061972"/>
          </a:xfrm>
          <a:custGeom>
            <a:avLst/>
            <a:gdLst/>
            <a:ahLst/>
            <a:cxnLst/>
            <a:rect l="l" t="t" r="r" b="b"/>
            <a:pathLst>
              <a:path w="3287268" h="2061972">
                <a:moveTo>
                  <a:pt x="0" y="2061972"/>
                </a:moveTo>
                <a:lnTo>
                  <a:pt x="3287268" y="2061972"/>
                </a:lnTo>
                <a:lnTo>
                  <a:pt x="3287268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18120" y="2610611"/>
            <a:ext cx="3287268" cy="2061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18">
              <a:lnSpc>
                <a:spcPts val="4850"/>
              </a:lnSpc>
              <a:spcBef>
                <a:spcPts val="242"/>
              </a:spcBef>
            </a:pPr>
            <a:r>
              <a:rPr sz="4800" spc="0" baseline="15673" dirty="0">
                <a:solidFill>
                  <a:srgbClr val="FFFFFF"/>
                </a:solidFill>
                <a:latin typeface="Myanmar Text"/>
                <a:cs typeface="Myanmar Text"/>
              </a:rPr>
              <a:t>DATA</a:t>
            </a:r>
            <a:endParaRPr sz="3200">
              <a:latin typeface="Myanmar Text"/>
              <a:cs typeface="Myanmar Text"/>
            </a:endParaRPr>
          </a:p>
          <a:p>
            <a:pPr marL="93218">
              <a:lnSpc>
                <a:spcPts val="3660"/>
              </a:lnSpc>
            </a:pPr>
            <a:r>
              <a:rPr sz="4800" spc="0" baseline="16233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r>
              <a:rPr sz="4800" spc="-9" baseline="16233" dirty="0">
                <a:solidFill>
                  <a:srgbClr val="FFFFFF"/>
                </a:solidFill>
                <a:latin typeface="Myanmar Text"/>
                <a:cs typeface="Myanmar Text"/>
              </a:rPr>
              <a:t>O</a:t>
            </a:r>
            <a:r>
              <a:rPr sz="4800" spc="0" baseline="16233" dirty="0">
                <a:solidFill>
                  <a:srgbClr val="FFFFFF"/>
                </a:solidFill>
                <a:latin typeface="Myanmar Text"/>
                <a:cs typeface="Myanmar Text"/>
              </a:rPr>
              <a:t>LLECTED</a:t>
            </a:r>
            <a:r>
              <a:rPr sz="4800" spc="14" baseline="16233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4800" spc="0" baseline="16233" dirty="0">
                <a:solidFill>
                  <a:srgbClr val="FFFFFF"/>
                </a:solidFill>
                <a:latin typeface="Myanmar Text"/>
                <a:cs typeface="Myanmar Text"/>
              </a:rPr>
              <a:t>TILL</a:t>
            </a:r>
            <a:endParaRPr sz="3200">
              <a:latin typeface="Myanmar Text"/>
              <a:cs typeface="Myanmar Text"/>
            </a:endParaRPr>
          </a:p>
          <a:p>
            <a:pPr marL="93218">
              <a:lnSpc>
                <a:spcPts val="4020"/>
              </a:lnSpc>
              <a:spcBef>
                <a:spcPts val="18"/>
              </a:spcBef>
            </a:pPr>
            <a:r>
              <a:rPr sz="4800" baseline="17353" dirty="0">
                <a:solidFill>
                  <a:srgbClr val="FFFFFF"/>
                </a:solidFill>
                <a:latin typeface="Myanmar Text"/>
                <a:cs typeface="Myanmar Text"/>
              </a:rPr>
              <a:t>27</a:t>
            </a:r>
            <a:r>
              <a:rPr sz="3150" spc="-4" baseline="42650" dirty="0">
                <a:solidFill>
                  <a:srgbClr val="FFFFFF"/>
                </a:solidFill>
                <a:latin typeface="Myanmar Text"/>
                <a:cs typeface="Myanmar Text"/>
              </a:rPr>
              <a:t>TH</a:t>
            </a:r>
            <a:endParaRPr sz="2100">
              <a:latin typeface="Myanmar Text"/>
              <a:cs typeface="Myanmar Text"/>
            </a:endParaRPr>
          </a:p>
          <a:p>
            <a:pPr marL="93218">
              <a:lnSpc>
                <a:spcPts val="3710"/>
              </a:lnSpc>
            </a:pPr>
            <a:r>
              <a:rPr sz="4800" spc="0" baseline="16233" dirty="0">
                <a:solidFill>
                  <a:srgbClr val="FFFFFF"/>
                </a:solidFill>
                <a:latin typeface="Myanmar Text"/>
                <a:cs typeface="Myanmar Text"/>
              </a:rPr>
              <a:t>FEBRUARY,2020</a:t>
            </a:r>
            <a:endParaRPr sz="32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1804" y="1126235"/>
            <a:ext cx="6688835" cy="355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7762" y="228580"/>
            <a:ext cx="4216629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6000" spc="1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Y</a:t>
            </a:r>
            <a:r>
              <a:rPr sz="6000" spc="9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6000" spc="-42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</a:t>
            </a:r>
            <a:r>
              <a:rPr sz="6000" spc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OMS</a:t>
            </a:r>
            <a:endParaRPr sz="6000">
              <a:latin typeface="Microsoft YaHei UI Light"/>
              <a:cs typeface="Microsoft YaHei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4463" y="4971334"/>
            <a:ext cx="7688258" cy="1161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5">
              <a:lnSpc>
                <a:spcPts val="2435"/>
              </a:lnSpc>
              <a:spcBef>
                <a:spcPts val="121"/>
              </a:spcBef>
            </a:pPr>
            <a:r>
              <a:rPr sz="3300" spc="0" baseline="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0" baseline="1115" dirty="0">
                <a:solidFill>
                  <a:srgbClr val="FFFFFF"/>
                </a:solidFill>
                <a:latin typeface="Ebrima"/>
                <a:cs typeface="Ebrima"/>
              </a:rPr>
              <a:t>Fev</a:t>
            </a:r>
            <a:r>
              <a:rPr sz="3300" spc="4" baseline="1115" dirty="0">
                <a:solidFill>
                  <a:srgbClr val="FFFFFF"/>
                </a:solidFill>
                <a:latin typeface="Ebrima"/>
                <a:cs typeface="Ebrima"/>
              </a:rPr>
              <a:t>e</a:t>
            </a:r>
            <a:r>
              <a:rPr sz="3300" spc="0" baseline="1115" dirty="0">
                <a:solidFill>
                  <a:srgbClr val="FFFFFF"/>
                </a:solidFill>
                <a:latin typeface="Ebrima"/>
                <a:cs typeface="Ebrima"/>
              </a:rPr>
              <a:t>r</a:t>
            </a:r>
            <a:endParaRPr sz="2200">
              <a:latin typeface="Ebrima"/>
              <a:cs typeface="Ebrima"/>
            </a:endParaRPr>
          </a:p>
          <a:p>
            <a:pPr marL="12700">
              <a:lnSpc>
                <a:spcPct val="113159"/>
              </a:lnSpc>
              <a:spcBef>
                <a:spcPts val="263"/>
              </a:spcBef>
            </a:pPr>
            <a:r>
              <a:rPr sz="22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200" spc="4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Ebrima"/>
                <a:cs typeface="Ebrima"/>
              </a:rPr>
              <a:t>fl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-l</a:t>
            </a:r>
            <a:r>
              <a:rPr sz="2200" spc="-4" dirty="0">
                <a:solidFill>
                  <a:srgbClr val="FFFFFF"/>
                </a:solidFill>
                <a:latin typeface="Ebrima"/>
                <a:cs typeface="Ebrima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ke</a:t>
            </a:r>
            <a:r>
              <a:rPr sz="2200" spc="-8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s</a:t>
            </a:r>
            <a:r>
              <a:rPr sz="2200" spc="9" dirty="0">
                <a:solidFill>
                  <a:srgbClr val="FFFFFF"/>
                </a:solidFill>
                <a:latin typeface="Ebrima"/>
                <a:cs typeface="Ebrima"/>
              </a:rPr>
              <a:t>y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mp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to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s</a:t>
            </a:r>
            <a:r>
              <a:rPr sz="2200" spc="-8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s</a:t>
            </a:r>
            <a:r>
              <a:rPr sz="2200" spc="9" dirty="0">
                <a:solidFill>
                  <a:srgbClr val="FFFFFF"/>
                </a:solidFill>
                <a:latin typeface="Ebrima"/>
                <a:cs typeface="Ebrima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ch</a:t>
            </a:r>
            <a:r>
              <a:rPr sz="2200" spc="-34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as</a:t>
            </a:r>
            <a:r>
              <a:rPr sz="22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co</a:t>
            </a:r>
            <a:r>
              <a:rPr sz="2200" spc="9" dirty="0">
                <a:solidFill>
                  <a:srgbClr val="FFFFFF"/>
                </a:solidFill>
                <a:latin typeface="Ebrima"/>
                <a:cs typeface="Ebrima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g</a:t>
            </a:r>
            <a:r>
              <a:rPr sz="2200" spc="9" dirty="0">
                <a:solidFill>
                  <a:srgbClr val="FFFFFF"/>
                </a:solidFill>
                <a:latin typeface="Ebrima"/>
                <a:cs typeface="Ebrima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in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g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,</a:t>
            </a:r>
            <a:r>
              <a:rPr sz="2200" spc="-66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so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r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e</a:t>
            </a:r>
            <a:r>
              <a:rPr sz="2200" spc="-51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t</a:t>
            </a:r>
            <a:r>
              <a:rPr sz="2200" spc="4" dirty="0">
                <a:solidFill>
                  <a:srgbClr val="FFFFFF"/>
                </a:solidFill>
                <a:latin typeface="Ebrima"/>
                <a:cs typeface="Ebrima"/>
              </a:rPr>
              <a:t>h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roat</a:t>
            </a:r>
            <a:r>
              <a:rPr sz="2200" spc="24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200" spc="-16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fat</a:t>
            </a:r>
            <a:r>
              <a:rPr sz="2200" spc="-9" dirty="0">
                <a:solidFill>
                  <a:srgbClr val="FFFFFF"/>
                </a:solidFill>
                <a:latin typeface="Ebrima"/>
                <a:cs typeface="Ebrima"/>
              </a:rPr>
              <a:t>i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g</a:t>
            </a:r>
            <a:r>
              <a:rPr sz="2200" spc="9" dirty="0">
                <a:solidFill>
                  <a:srgbClr val="FFFFFF"/>
                </a:solidFill>
                <a:latin typeface="Ebrima"/>
                <a:cs typeface="Ebrima"/>
              </a:rPr>
              <a:t>u</a:t>
            </a:r>
            <a:r>
              <a:rPr sz="2200" spc="0" dirty="0">
                <a:solidFill>
                  <a:srgbClr val="FFFFFF"/>
                </a:solidFill>
                <a:latin typeface="Ebrima"/>
                <a:cs typeface="Ebrima"/>
              </a:rPr>
              <a:t>e</a:t>
            </a:r>
            <a:endParaRPr sz="2200">
              <a:latin typeface="Ebrima"/>
              <a:cs typeface="Ebrima"/>
            </a:endParaRPr>
          </a:p>
          <a:p>
            <a:pPr marL="12700" marR="41875">
              <a:lnSpc>
                <a:spcPts val="2950"/>
              </a:lnSpc>
              <a:spcBef>
                <a:spcPts val="532"/>
              </a:spcBef>
            </a:pPr>
            <a:r>
              <a:rPr sz="3300" spc="0" baseline="-131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300" spc="416" baseline="-1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s</a:t>
            </a:r>
            <a:r>
              <a:rPr sz="3300" spc="9" baseline="-1115" dirty="0">
                <a:solidFill>
                  <a:srgbClr val="FFFFFF"/>
                </a:solidFill>
                <a:latin typeface="Ebrima"/>
                <a:cs typeface="Ebrima"/>
              </a:rPr>
              <a:t>h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ortn</a:t>
            </a:r>
            <a:r>
              <a:rPr sz="3300" spc="9" baseline="-1115" dirty="0">
                <a:solidFill>
                  <a:srgbClr val="FFFFFF"/>
                </a:solidFill>
                <a:latin typeface="Ebrima"/>
                <a:cs typeface="Ebrima"/>
              </a:rPr>
              <a:t>e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ss</a:t>
            </a:r>
            <a:r>
              <a:rPr sz="3300" spc="-25" baseline="-11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of</a:t>
            </a:r>
            <a:r>
              <a:rPr sz="3300" spc="-9" baseline="-11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b</a:t>
            </a:r>
            <a:r>
              <a:rPr sz="3300" spc="9" baseline="-1115" dirty="0">
                <a:solidFill>
                  <a:srgbClr val="FFFFFF"/>
                </a:solidFill>
                <a:latin typeface="Ebrima"/>
                <a:cs typeface="Ebrima"/>
              </a:rPr>
              <a:t>r</a:t>
            </a:r>
            <a:r>
              <a:rPr sz="3300" spc="0" baseline="-1115" dirty="0">
                <a:solidFill>
                  <a:srgbClr val="FFFFFF"/>
                </a:solidFill>
                <a:latin typeface="Ebrima"/>
                <a:cs typeface="Ebrima"/>
              </a:rPr>
              <a:t>eath</a:t>
            </a:r>
            <a:endParaRPr sz="22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542</Words>
  <Application>Microsoft Office PowerPoint</Application>
  <PresentationFormat>Widescreen</PresentationFormat>
  <Paragraphs>202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 UI Light</vt:lpstr>
      <vt:lpstr>Arial</vt:lpstr>
      <vt:lpstr>Arial Narrow</vt:lpstr>
      <vt:lpstr>Calibri</vt:lpstr>
      <vt:lpstr>Courier New</vt:lpstr>
      <vt:lpstr>Ebrima</vt:lpstr>
      <vt:lpstr>Leelawadee UI</vt:lpstr>
      <vt:lpstr>Myanmar Text</vt:lpstr>
      <vt:lpstr>Segoe MDL2 Assets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Raed Kanan</cp:lastModifiedBy>
  <cp:revision>2</cp:revision>
  <dcterms:modified xsi:type="dcterms:W3CDTF">2020-03-03T06:18:28Z</dcterms:modified>
</cp:coreProperties>
</file>