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8B1A7-4533-434E-834D-534AC59D0C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F7E46-EC3B-405C-981F-19E1E620A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EC8E7-7F69-46A1-BEE1-65AE6A582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F59AC-E803-49B0-83BB-7762AA5C5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8CE49-8223-411C-B612-9A204BAA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6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263C-9210-4CB2-8742-0BB063D4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1DF3B-C6EE-43D3-A7DF-52C23C4F4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43DC5-D23E-4E6F-B3C3-BA45EDE58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E2F32-33C3-4F1C-8539-7A6D22ACE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D48E2-B551-41C0-88E8-10725F80A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0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26484-453B-4B05-9277-0FBF471E7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557372-5A51-4E55-905E-04CFE95BE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26D63-4360-4FF5-8D28-E7A63AA7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438C1-C6DC-4037-A9A7-3CDF0729F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FD751-3659-410E-B907-4DF2B2B1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8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A4E69-C555-49E7-BC19-86703A17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8A6DE-C003-4B94-AAF8-30A77D867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E708F-E725-4AAD-BBDF-683589C2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CEFB-AFEA-4059-B8F9-F08EBFDAD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41378-471F-423B-BA70-28D8349E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7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ED193-8F0E-4069-9A5D-BF05C12E7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BD94C-9FAF-4527-91FF-5D6E8E498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81C70-CB31-4866-8063-B0C278039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EFF6F-AE53-4ED2-9F48-04A0E4F6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A2796-B057-4CB8-82F5-2EC8B4D32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0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E22C-8CFD-4A18-8AF6-2B751B27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42C31-A1CB-4AC9-A16A-ED870712A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01719-BA7A-4E25-85E1-8B0CD52FA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11826-DEA0-49FB-BADC-1ECFF8057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2A5B0-87CC-470F-AAEB-377A09A7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08A37-D683-44CC-84B7-9A58F738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39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50CB2-AA54-4F1D-AB5C-E35644E7A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C397C-7BFC-41D9-BB4A-80014D441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0EAAB-491D-4EFB-8847-9F43CAC64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C1BA2-0839-4B8F-82AD-2162DB5DE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CE2404-7CA4-4DDA-9552-40B58A453D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D4A33F-A31E-4313-9351-C88A52A0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0FFBB8-E714-4AD7-8E29-74779E83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D9D187-3E34-474C-9545-AC2E5BBE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5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254ED-76EE-4257-B187-B9C4C6CB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F90B44-FDE8-447E-A6E8-8AD1AF229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936CE5-2D4B-4EAA-B58F-47A8C9F57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73682-E88D-47F2-8D2F-4A7C64D6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1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E45DD-C469-4F68-89B7-D8046EAA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9A076-0393-4753-8413-EDB3B7A1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0EC328-1D2F-421E-AEF1-7B781137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7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8882-9234-42DB-AE0F-F218C157D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61BEB-A929-4407-988D-EFEB8FB38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87EB9-153C-4871-959F-552D0E6CE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6306C-A2DB-4B8A-9225-FEC87147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00C41-8C72-4608-9621-ABDABB42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DE6BD-0EB6-45E5-84B6-E241D725C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1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B2CD-763A-4BB1-8B62-CC7E1FC87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808267-AEA0-4718-A221-C4091E894A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0675D-EEDB-4154-AD6E-1E68E7799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A6697-EAC0-47B2-B2BE-F6A4FFB3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76A3B-3467-4C8D-86F2-A91B3099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4A40F-EEB8-4E25-A5F5-905B711A2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4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C58E69-BAEC-499F-BBDA-6DDC86CC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7E04C-AF94-44B0-9798-DF273207E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B5E37-F8A4-41E2-9804-C767793F5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F4397-9826-4371-A88D-24B06BB0ED88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C6F1C-31BB-4059-A67A-9C5D5B310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52969-51CF-47B3-A12B-FD1FD6E28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E6A64-36A3-440D-8D55-E8943A426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9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58C6D1-5E4B-4FF2-BCB9-FBAC993884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99B295"/>
              </a:clrFrom>
              <a:clrTo>
                <a:srgbClr val="99B29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02325" y="649298"/>
            <a:ext cx="919748" cy="22517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278C64-E20C-4CA3-AC58-02C9541DDC0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31119" y="553082"/>
            <a:ext cx="1416314" cy="28759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CB94D12-6301-4FB7-8202-B2747424502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11973" y="738282"/>
            <a:ext cx="1416314" cy="28994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8B9EFD-9F7A-47E4-9CDC-37BC5625F84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03383" y="649298"/>
            <a:ext cx="1408590" cy="2883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0400F6-2939-48CB-A919-E6C725625C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4672" y="808849"/>
            <a:ext cx="1428711" cy="28043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EE1AEED-CADD-41E1-B7B2-BFE0E396CB3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02436" y="3772923"/>
            <a:ext cx="880832" cy="25319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86AD1DB-2F76-42F4-B53A-957166A7603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87186" y="3892492"/>
            <a:ext cx="1290859" cy="241242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4981F9-E64C-4B77-A102-DBC20C5B65A0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62458" y="3801887"/>
            <a:ext cx="1551408" cy="23616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9396FC5-2CD0-401C-9D46-2E6B130C98C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43820" y="3532909"/>
            <a:ext cx="906849" cy="255713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B555B23-1042-497F-8C48-9A3FEC3E106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8627" y="3612641"/>
            <a:ext cx="1039055" cy="25429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58D541-6627-4524-8F61-F3FDF71C5AC5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499" y="3847912"/>
            <a:ext cx="1039055" cy="241242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BC5B60F-0EA0-40BD-8AA4-25C72D25534C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5782" y="693058"/>
            <a:ext cx="1428710" cy="237588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FFACE7A-8A61-4137-9AAC-E82BD4D374AC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83267" y="553082"/>
            <a:ext cx="1583312" cy="287591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4D777A8-9649-453F-9790-C535D14B69C5}"/>
              </a:ext>
            </a:extLst>
          </p:cNvPr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94473" y="3612641"/>
            <a:ext cx="1072106" cy="255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23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B3F2E20-D711-47B3-AD3C-99F992627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686" y="1788927"/>
            <a:ext cx="1605172" cy="25891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1B589C-4EA5-418C-BE76-AA18E3BD2A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40232" y="1699715"/>
            <a:ext cx="1428495" cy="25891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DE108E6-1037-4A2B-95AE-5FDE3265F6E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71144" y="1788926"/>
            <a:ext cx="1043222" cy="25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03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3DDF117-A3C1-48D0-B1AD-0E7457E0DF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032" y="1262495"/>
            <a:ext cx="1343025" cy="2476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C406EE-917A-422E-8C34-7363B068732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86695" y="1214870"/>
            <a:ext cx="1257300" cy="2524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750126-7341-4AEA-A0DB-03EED9389B6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6001" y="1205345"/>
            <a:ext cx="831272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29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 Kanan</dc:creator>
  <cp:lastModifiedBy>Raed Kanan</cp:lastModifiedBy>
  <cp:revision>19</cp:revision>
  <dcterms:created xsi:type="dcterms:W3CDTF">2019-01-05T08:58:58Z</dcterms:created>
  <dcterms:modified xsi:type="dcterms:W3CDTF">2019-01-12T10:11:15Z</dcterms:modified>
</cp:coreProperties>
</file>