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Default Extension="fntdata" ContentType="application/x-fontdata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18" r:id="rId68"/>
    <p:sldId id="319" r:id="rId69"/>
    <p:sldId id="320" r:id="rId70"/>
    <p:sldId id="321" r:id="rId71"/>
    <p:sldId id="322" r:id="rId72"/>
    <p:sldId id="323" r:id="rId73"/>
    <p:sldId id="324" r:id="rId74"/>
    <p:sldId id="325" r:id="rId75"/>
    <p:sldId id="326" r:id="rId76"/>
    <p:sldId id="327" r:id="rId77"/>
  </p:sldIdLst>
  <p:sldSz cx="18288000" cy="10287000"/>
  <p:notesSz cx="18288000" cy="10287000"/>
  <p:embeddedFontLst>
    <p:embeddedFont>
      <p:font typeface="Times New Roman" panose="00000000000000000000" pitchFamily="18" charset="1"/>
      <p:regular r:id="rId78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Relationship Id="rId49" Type="http://schemas.openxmlformats.org/officeDocument/2006/relationships/slide" Target="slides/slide44.xml"/><Relationship Id="rId50" Type="http://schemas.openxmlformats.org/officeDocument/2006/relationships/slide" Target="slides/slide45.xml"/><Relationship Id="rId51" Type="http://schemas.openxmlformats.org/officeDocument/2006/relationships/slide" Target="slides/slide46.xml"/><Relationship Id="rId52" Type="http://schemas.openxmlformats.org/officeDocument/2006/relationships/slide" Target="slides/slide47.xml"/><Relationship Id="rId53" Type="http://schemas.openxmlformats.org/officeDocument/2006/relationships/slide" Target="slides/slide48.xml"/><Relationship Id="rId54" Type="http://schemas.openxmlformats.org/officeDocument/2006/relationships/slide" Target="slides/slide49.xml"/><Relationship Id="rId55" Type="http://schemas.openxmlformats.org/officeDocument/2006/relationships/slide" Target="slides/slide50.xml"/><Relationship Id="rId56" Type="http://schemas.openxmlformats.org/officeDocument/2006/relationships/slide" Target="slides/slide51.xml"/><Relationship Id="rId57" Type="http://schemas.openxmlformats.org/officeDocument/2006/relationships/slide" Target="slides/slide52.xml"/><Relationship Id="rId58" Type="http://schemas.openxmlformats.org/officeDocument/2006/relationships/slide" Target="slides/slide53.xml"/><Relationship Id="rId59" Type="http://schemas.openxmlformats.org/officeDocument/2006/relationships/slide" Target="slides/slide54.xml"/><Relationship Id="rId60" Type="http://schemas.openxmlformats.org/officeDocument/2006/relationships/slide" Target="slides/slide55.xml"/><Relationship Id="rId61" Type="http://schemas.openxmlformats.org/officeDocument/2006/relationships/slide" Target="slides/slide56.xml"/><Relationship Id="rId62" Type="http://schemas.openxmlformats.org/officeDocument/2006/relationships/slide" Target="slides/slide57.xml"/><Relationship Id="rId63" Type="http://schemas.openxmlformats.org/officeDocument/2006/relationships/slide" Target="slides/slide58.xml"/><Relationship Id="rId64" Type="http://schemas.openxmlformats.org/officeDocument/2006/relationships/slide" Target="slides/slide59.xml"/><Relationship Id="rId65" Type="http://schemas.openxmlformats.org/officeDocument/2006/relationships/slide" Target="slides/slide60.xml"/><Relationship Id="rId66" Type="http://schemas.openxmlformats.org/officeDocument/2006/relationships/slide" Target="slides/slide61.xml"/><Relationship Id="rId67" Type="http://schemas.openxmlformats.org/officeDocument/2006/relationships/slide" Target="slides/slide62.xml"/><Relationship Id="rId68" Type="http://schemas.openxmlformats.org/officeDocument/2006/relationships/slide" Target="slides/slide63.xml"/><Relationship Id="rId69" Type="http://schemas.openxmlformats.org/officeDocument/2006/relationships/slide" Target="slides/slide64.xml"/><Relationship Id="rId70" Type="http://schemas.openxmlformats.org/officeDocument/2006/relationships/slide" Target="slides/slide65.xml"/><Relationship Id="rId71" Type="http://schemas.openxmlformats.org/officeDocument/2006/relationships/slide" Target="slides/slide66.xml"/><Relationship Id="rId72" Type="http://schemas.openxmlformats.org/officeDocument/2006/relationships/slide" Target="slides/slide67.xml"/><Relationship Id="rId73" Type="http://schemas.openxmlformats.org/officeDocument/2006/relationships/slide" Target="slides/slide68.xml"/><Relationship Id="rId74" Type="http://schemas.openxmlformats.org/officeDocument/2006/relationships/slide" Target="slides/slide69.xml"/><Relationship Id="rId75" Type="http://schemas.openxmlformats.org/officeDocument/2006/relationships/slide" Target="slides/slide70.xml"/><Relationship Id="rId76" Type="http://schemas.openxmlformats.org/officeDocument/2006/relationships/slide" Target="slides/slide71.xml"/><Relationship Id="rId77" Type="http://schemas.openxmlformats.org/officeDocument/2006/relationships/slide" Target="slides/slide72.xml"/><Relationship Id="rId78" Type="http://schemas.openxmlformats.org/officeDocument/2006/relationships/font" Target="fonts/font1.fntdata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14400" y="411480"/>
            <a:ext cx="16459200" cy="1645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4400" y="2366010"/>
            <a:ext cx="1645920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jp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jp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jp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jp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jp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jp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jp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.jp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1.jp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2.jp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3.jpg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4.jpg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5.jpg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6.jpg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7.jpg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8.jpg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9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g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0.jpg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1.jpg"/></Relationships>
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2.jpg"/></Relationships>
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3.jpg"/></Relationships>
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4.jpg"/></Relationships>
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5.jpg"/></Relationships>
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6.jpg"/></Relationships>
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7.jpg"/></Relationships>
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8.jpg"/></Relationships>
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9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g"/></Relationships>
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0.jpg"/></Relationships>
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1.jpg"/></Relationships>
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2.jpg"/></Relationships>
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3.jpg"/></Relationships>
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4.jpg"/></Relationships>
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5.jpg"/></Relationships>
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6.jpg"/></Relationships>
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7.jpg"/></Relationships>
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8.jpg"/></Relationships>
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9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g"/></Relationships>
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0.jpg"/></Relationships>
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1.jpg"/></Relationships>
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2.jpg"/></Relationships>
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3.jpg"/></Relationships>
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4.jpg"/></Relationships>
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5.jpg"/></Relationships>
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6.jpg"/></Relationships>
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7.jpg"/></Relationships>
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8.jpg"/></Relationships>
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9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g"/></Relationships>
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0.jpg"/></Relationships>
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1.jpg"/></Relationships>
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2.jpg"/></Relationships>
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3.jpg"/></Relationships>
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4.jpg"/></Relationships>
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5.jpg"/></Relationships>
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6.jpg"/></Relationships>
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7.jpg"/></Relationships>
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8.jpg"/></Relationships>
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9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jpg"/></Relationships>
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0.jpg"/></Relationships>
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1.jpg"/></Relationships>
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2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90800" y="571500"/>
            <a:ext cx="10896600" cy="5981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52700" y="0"/>
            <a:ext cx="10934700" cy="65627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52700" y="0"/>
            <a:ext cx="11010900" cy="65627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52700" y="0"/>
            <a:ext cx="10953750" cy="65627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81275" y="266700"/>
            <a:ext cx="10982325" cy="6286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81275" y="266700"/>
            <a:ext cx="10906125" cy="6286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90800" y="381000"/>
            <a:ext cx="10896600" cy="6172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81275" y="295275"/>
            <a:ext cx="10906125" cy="62579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90800" y="152400"/>
            <a:ext cx="10896600" cy="6400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43175" y="76200"/>
            <a:ext cx="10944225" cy="647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14600" y="0"/>
            <a:ext cx="10972800" cy="6553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00325" y="571500"/>
            <a:ext cx="10887075" cy="5981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81275" y="0"/>
            <a:ext cx="10906125" cy="6553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33650" y="0"/>
            <a:ext cx="10953750" cy="65627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90800" y="0"/>
            <a:ext cx="10896600" cy="65627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90800" y="0"/>
            <a:ext cx="15697200" cy="6553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90800" y="0"/>
            <a:ext cx="15697200" cy="65627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90800" y="0"/>
            <a:ext cx="15697200" cy="65627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90800" y="0"/>
            <a:ext cx="15697200" cy="65627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90800" y="0"/>
            <a:ext cx="15697200" cy="65627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47950" y="0"/>
            <a:ext cx="15640050" cy="65627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90800" y="0"/>
            <a:ext cx="15697200" cy="65627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28900" y="571500"/>
            <a:ext cx="10858500" cy="5981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81275" y="0"/>
            <a:ext cx="15706725" cy="65627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43175" y="0"/>
            <a:ext cx="15744825" cy="65627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52700" y="0"/>
            <a:ext cx="10934700" cy="65627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71750" y="0"/>
            <a:ext cx="10915650" cy="65627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71750" y="0"/>
            <a:ext cx="10915650" cy="65627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71750" y="0"/>
            <a:ext cx="10934700" cy="65722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71750" y="0"/>
            <a:ext cx="10944225" cy="65627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71750" y="0"/>
            <a:ext cx="10991850" cy="65627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71750" y="0"/>
            <a:ext cx="10896600" cy="65627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71750" y="0"/>
            <a:ext cx="10896600" cy="65627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57475" y="381000"/>
            <a:ext cx="10829925" cy="61817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81275" y="0"/>
            <a:ext cx="10906125" cy="6553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67000" y="0"/>
            <a:ext cx="10801350" cy="6553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00325" y="133350"/>
            <a:ext cx="10887075" cy="64198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52700" y="104775"/>
            <a:ext cx="10934700" cy="64579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43175" y="0"/>
            <a:ext cx="10944225" cy="6553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52700" y="0"/>
            <a:ext cx="10934700" cy="65627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52700" y="0"/>
            <a:ext cx="10934700" cy="6553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52700" y="0"/>
            <a:ext cx="10934700" cy="65627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52700" y="0"/>
            <a:ext cx="11010900" cy="6553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52700" y="0"/>
            <a:ext cx="10982325" cy="65627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81275" y="152400"/>
            <a:ext cx="10906125" cy="64198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52700" y="0"/>
            <a:ext cx="10934700" cy="6553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52700" y="0"/>
            <a:ext cx="10934700" cy="65627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90800" y="438150"/>
            <a:ext cx="10877550" cy="6134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67000" y="457200"/>
            <a:ext cx="10820400" cy="61150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90800" y="304800"/>
            <a:ext cx="10896600" cy="62579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62225" y="114300"/>
            <a:ext cx="10925175" cy="64484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43175" y="0"/>
            <a:ext cx="10944225" cy="65627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52700" y="0"/>
            <a:ext cx="10934700" cy="65627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52700" y="0"/>
            <a:ext cx="10934700" cy="65627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71750" y="0"/>
            <a:ext cx="10915650" cy="65627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24125" y="0"/>
            <a:ext cx="10963275" cy="65722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52700" y="0"/>
            <a:ext cx="10953750" cy="65627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52700" y="0"/>
            <a:ext cx="11010900" cy="65627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90800" y="152400"/>
            <a:ext cx="10915650" cy="64103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90800" y="228600"/>
            <a:ext cx="10896600" cy="63341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90800" y="228600"/>
            <a:ext cx="10896600" cy="63341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00325" y="228600"/>
            <a:ext cx="10887075" cy="63341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28900" y="228600"/>
            <a:ext cx="10858500" cy="63341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90800" y="209550"/>
            <a:ext cx="10896600" cy="63531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33650" y="114300"/>
            <a:ext cx="10953750" cy="64484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33650" y="0"/>
            <a:ext cx="10953750" cy="65627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52700" y="0"/>
            <a:ext cx="10934700" cy="65627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52700" y="0"/>
            <a:ext cx="10934700" cy="65627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52700" y="0"/>
            <a:ext cx="10934700" cy="65627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81275" y="0"/>
            <a:ext cx="10906125" cy="65627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52700" y="0"/>
            <a:ext cx="10934700" cy="65627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52700" y="0"/>
            <a:ext cx="10934700" cy="65627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2020-02-18T23:50:03Z</dcterms:created>
  <dcterms:modified xsi:type="dcterms:W3CDTF">2020-02-18T23:50:03Z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2020-02-26T00:00:00Z</vt:filetime>
  </property>
  <property fmtid="{D5CDD505-2E9C-101B-9397-08002B2CF9AE}" pid="3" name="LastSaved">
    <vt:filetime>2020-02-18T00:00:00Z</vt:filetime>
  </property>
</Properties>
</file>