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AE20"/>
    <a:srgbClr val="C78B76"/>
    <a:srgbClr val="713C2A"/>
    <a:srgbClr val="834A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DCE6-3B42-4CFA-A837-18001E499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8ADE2-9132-4701-9F9D-DA52DC3ACB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84A1A-CEEE-4F69-8049-D4A24DF9C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3B935-0BBE-4247-9EFB-1A6FAD22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50CB0-F783-4F24-B40B-FB834B512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30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FD4AC-929E-424A-8C31-202A9A97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842FAA-0F11-4EF7-9E1B-84F09303C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1E373-8675-4210-A76B-0D828B160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06A90-ACA8-492E-B372-C31355AF4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6D876-F1FA-4A52-B4C5-2F88568ED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2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0A150F-8655-4EF4-93E6-A46CD2B07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766F6-9296-4263-9A59-3FE0113CA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01B3A-491E-49F3-B61A-C52DA8E18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FEAB8-6F3C-4411-9996-2E27DCBD4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91A4D-3528-4D51-AB6E-E04A90A08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90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D66F5-036B-43F5-877E-5331211CD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5CBDC-3937-4BB8-94D9-D1EA1D844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7F23E-1634-49E6-95B0-26D7A82D8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C4546-40AB-4453-BA33-BAD89758B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5CB78-8B03-434D-B826-5E60CD347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5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2AE6A-5A50-47E5-9CCE-A40279600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6ECD1-FEB8-4A4E-A45F-E3E08E65D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C23D8-E686-430D-BF7C-DCBE9403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629C9-676C-49D1-AEE6-A2120ADFD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D3315-1746-424D-AF0D-C400367F6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4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B76E1-C888-4318-B672-1539C2AF0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687CC-B249-4B44-A254-293CD00A86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7C2750-6A1A-4750-BD45-E21C2B257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3FE5BC-7056-40EB-99C4-F3344BD0B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EDFE8-352A-49F7-9FAA-6E0F88E3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E3853-AFAA-4ACD-A1C0-7BE685C5E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02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DA2FB-B8BB-444C-B410-31C48AD1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E384D-38F3-4761-B12A-470FC1709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DF7A04-857F-4CEB-9B2F-675256E21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20A97B-DE8D-48B7-97E0-E68B1297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D11048-7977-4291-88EC-11577E78B6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438EC0-FC65-48B2-9758-50052406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48E7DC-F518-4D1C-B30A-E220F890E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A0639C-23DC-42D7-978B-36E0F4BCF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55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60B75-D38F-4DCD-84D1-70F1B7959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70E6E9-16E4-4DED-8F58-5D0BA4B5A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6A7C0B-7E0F-41FE-8AAF-4472D798E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19DB0-8F46-4B77-B5C0-005799869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0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1C72D-0805-45B3-B24A-907EFBD19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B08C78-D8A7-4641-86CA-EDAB13108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17B48-CE6F-457D-BBDC-73D2FE11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4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89C76-1F15-4E05-B414-8FA5640CE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B8990-AB17-40E7-B177-A1474C3F8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0F248D-FE81-4411-BB02-11F9CFD9C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ED354-F180-4B06-818C-132E7A526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9DF82E-32C6-4012-8E9C-D67FE5335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BC811-4BA5-4F06-9F07-DDCAA0F8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1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1758E-D22A-4D9C-A015-4A426D703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21593D-9CE4-4285-AC1D-E9F896C1F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B50B0-7B46-486F-A6B5-9726FBD08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B2677-99BC-4FFC-936A-FC03FE708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A48D1-3D2D-4879-8674-59A8CE229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ECBBE9-A4B4-44A1-BC61-E9D572326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89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AAB6F7-FE59-46CA-8552-F3E99455A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71FA1-D866-43C1-8A21-6AE37B9AD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2A835-7849-40B8-AC68-5F321F47D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51212-1EC0-4EFF-9985-01A063049264}" type="datetimeFigureOut">
              <a:rPr lang="en-US" smtClean="0"/>
              <a:t>26/9/2018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462BC-D794-43B4-BE64-657136B13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682B6-BA36-4E4C-BDC1-1F6327BDF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0D4EA-3EEC-413E-922C-5778FA0F0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4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gif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3913B58-C697-4284-804B-BA17BBEA11C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246" y="571101"/>
            <a:ext cx="7621064" cy="571579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CE037C8-DB6A-4CFB-90BE-740F7BF1174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865" y="464234"/>
            <a:ext cx="3152043" cy="336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33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088376-E961-4C71-BB81-5D57C45E2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871" y="631572"/>
            <a:ext cx="2380952" cy="21904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9ADC4A-A728-4281-BC77-5D6BDF82B5C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972" y="682294"/>
            <a:ext cx="3144055" cy="33536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4FA650-3E98-44F3-AFD4-A2D7997AFFE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46327" y="3429000"/>
            <a:ext cx="1885714" cy="21238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9A122EA-A4F1-4BC6-B7BE-14D8096CFC7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407" y="728582"/>
            <a:ext cx="3646599" cy="38897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058DFAF-181E-4D21-935B-5145B6A5EAC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01943" y="3342097"/>
            <a:ext cx="1847760" cy="22107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FB5F1A1-303E-4B13-B8CE-6BB6AB0699B1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85624" y="3504595"/>
            <a:ext cx="1742857" cy="188571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5ACB540-A182-4447-B97E-24CA77BF88D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184" y="-1603706"/>
            <a:ext cx="4286250" cy="4572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65E0C92-8CF1-4007-8266-35E5C7810278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19425" y="3300788"/>
            <a:ext cx="2131530" cy="229332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F05C65C-8EB6-4C7F-BD95-FB0A9251AD01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50686" y="3300788"/>
            <a:ext cx="1875494" cy="219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51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 Kanan</dc:creator>
  <cp:lastModifiedBy>Raed Kanan</cp:lastModifiedBy>
  <cp:revision>6</cp:revision>
  <dcterms:created xsi:type="dcterms:W3CDTF">2018-09-26T09:53:14Z</dcterms:created>
  <dcterms:modified xsi:type="dcterms:W3CDTF">2018-09-26T10:55:05Z</dcterms:modified>
</cp:coreProperties>
</file>